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15"/>
  </p:notesMasterIdLst>
  <p:sldIdLst>
    <p:sldId id="257" r:id="rId3"/>
    <p:sldId id="264" r:id="rId4"/>
    <p:sldId id="259" r:id="rId5"/>
    <p:sldId id="265" r:id="rId6"/>
    <p:sldId id="266" r:id="rId7"/>
    <p:sldId id="267" r:id="rId8"/>
    <p:sldId id="275" r:id="rId9"/>
    <p:sldId id="268" r:id="rId10"/>
    <p:sldId id="269" r:id="rId11"/>
    <p:sldId id="271" r:id="rId12"/>
    <p:sldId id="272" r:id="rId13"/>
    <p:sldId id="273" r:id="rId14"/>
  </p:sldIdLst>
  <p:sldSz cx="9144000" cy="5143500" type="screen16x9"/>
  <p:notesSz cx="6858000" cy="9144000"/>
  <p:embeddedFontLst>
    <p:embeddedFont>
      <p:font typeface="Dosis" panose="020B0604020202020204" charset="0"/>
      <p:regular r:id="rId16"/>
      <p:bold r:id="rId17"/>
    </p:embeddedFont>
    <p:embeddedFont>
      <p:font typeface="Roboto" panose="020B0604020202020204" charset="0"/>
      <p:regular r:id="rId18"/>
      <p:bold r:id="rId19"/>
      <p:italic r:id="rId20"/>
      <p:boldItalic r:id="rId21"/>
    </p:embeddedFont>
    <p:embeddedFont>
      <p:font typeface="Roboto Black" panose="020B0604020202020204" charset="0"/>
      <p:bold r:id="rId22"/>
      <p:boldItalic r:id="rId23"/>
    </p:embeddedFont>
    <p:embeddedFont>
      <p:font typeface="Roboto Thin"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4"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a S" userId="2d71d0568a702671" providerId="LiveId" clId="{4F9888F5-7B81-43E3-969A-AF179667A18D}"/>
    <pc:docChg chg="undo custSel addSld delSld modSld sldOrd delMainMaster">
      <pc:chgData name="Shana S" userId="2d71d0568a702671" providerId="LiveId" clId="{4F9888F5-7B81-43E3-969A-AF179667A18D}" dt="2018-12-05T04:12:23.779" v="3553" actId="2696"/>
      <pc:docMkLst>
        <pc:docMk/>
      </pc:docMkLst>
      <pc:sldChg chg="modSp">
        <pc:chgData name="Shana S" userId="2d71d0568a702671" providerId="LiveId" clId="{4F9888F5-7B81-43E3-969A-AF179667A18D}" dt="2018-12-05T02:10:51.615" v="84" actId="20577"/>
        <pc:sldMkLst>
          <pc:docMk/>
          <pc:sldMk cId="0" sldId="257"/>
        </pc:sldMkLst>
        <pc:spChg chg="mod">
          <ac:chgData name="Shana S" userId="2d71d0568a702671" providerId="LiveId" clId="{4F9888F5-7B81-43E3-969A-AF179667A18D}" dt="2018-12-05T02:10:51.615" v="84" actId="20577"/>
          <ac:spMkLst>
            <pc:docMk/>
            <pc:sldMk cId="0" sldId="257"/>
            <ac:spMk id="298" creationId="{00000000-0000-0000-0000-000000000000}"/>
          </ac:spMkLst>
        </pc:spChg>
      </pc:sldChg>
      <pc:sldChg chg="ord">
        <pc:chgData name="Shana S" userId="2d71d0568a702671" providerId="LiveId" clId="{4F9888F5-7B81-43E3-969A-AF179667A18D}" dt="2018-12-05T04:11:57.951" v="3537"/>
        <pc:sldMkLst>
          <pc:docMk/>
          <pc:sldMk cId="0" sldId="259"/>
        </pc:sldMkLst>
      </pc:sldChg>
      <pc:sldChg chg="modSp add">
        <pc:chgData name="Shana S" userId="2d71d0568a702671" providerId="LiveId" clId="{4F9888F5-7B81-43E3-969A-AF179667A18D}" dt="2018-12-05T02:13:16.620" v="92" actId="400"/>
        <pc:sldMkLst>
          <pc:docMk/>
          <pc:sldMk cId="2369266984" sldId="264"/>
        </pc:sldMkLst>
        <pc:spChg chg="mod">
          <ac:chgData name="Shana S" userId="2d71d0568a702671" providerId="LiveId" clId="{4F9888F5-7B81-43E3-969A-AF179667A18D}" dt="2018-12-05T02:11:47.593" v="90" actId="20577"/>
          <ac:spMkLst>
            <pc:docMk/>
            <pc:sldMk cId="2369266984" sldId="264"/>
            <ac:spMk id="304" creationId="{00000000-0000-0000-0000-000000000000}"/>
          </ac:spMkLst>
        </pc:spChg>
        <pc:spChg chg="mod">
          <ac:chgData name="Shana S" userId="2d71d0568a702671" providerId="LiveId" clId="{4F9888F5-7B81-43E3-969A-AF179667A18D}" dt="2018-12-05T02:13:16.620" v="92" actId="400"/>
          <ac:spMkLst>
            <pc:docMk/>
            <pc:sldMk cId="2369266984" sldId="264"/>
            <ac:spMk id="305" creationId="{00000000-0000-0000-0000-000000000000}"/>
          </ac:spMkLst>
        </pc:spChg>
      </pc:sldChg>
      <pc:sldChg chg="addSp delSp modSp add ord">
        <pc:chgData name="Shana S" userId="2d71d0568a702671" providerId="LiveId" clId="{4F9888F5-7B81-43E3-969A-AF179667A18D}" dt="2018-12-05T02:34:52.828" v="269" actId="20577"/>
        <pc:sldMkLst>
          <pc:docMk/>
          <pc:sldMk cId="4235737272" sldId="265"/>
        </pc:sldMkLst>
        <pc:spChg chg="add del">
          <ac:chgData name="Shana S" userId="2d71d0568a702671" providerId="LiveId" clId="{4F9888F5-7B81-43E3-969A-AF179667A18D}" dt="2018-12-05T02:33:30.093" v="259"/>
          <ac:spMkLst>
            <pc:docMk/>
            <pc:sldMk cId="4235737272" sldId="265"/>
            <ac:spMk id="3" creationId="{07FCE1B6-3E1C-4CA8-8139-E9F8246236B5}"/>
          </ac:spMkLst>
        </pc:spChg>
        <pc:spChg chg="mod">
          <ac:chgData name="Shana S" userId="2d71d0568a702671" providerId="LiveId" clId="{4F9888F5-7B81-43E3-969A-AF179667A18D}" dt="2018-12-05T02:30:45.496" v="153" actId="1076"/>
          <ac:spMkLst>
            <pc:docMk/>
            <pc:sldMk cId="4235737272" sldId="265"/>
            <ac:spMk id="322" creationId="{00000000-0000-0000-0000-000000000000}"/>
          </ac:spMkLst>
        </pc:spChg>
        <pc:spChg chg="mod">
          <ac:chgData name="Shana S" userId="2d71d0568a702671" providerId="LiveId" clId="{4F9888F5-7B81-43E3-969A-AF179667A18D}" dt="2018-12-05T02:31:26.449" v="159" actId="14100"/>
          <ac:spMkLst>
            <pc:docMk/>
            <pc:sldMk cId="4235737272" sldId="265"/>
            <ac:spMk id="323" creationId="{00000000-0000-0000-0000-000000000000}"/>
          </ac:spMkLst>
        </pc:spChg>
        <pc:spChg chg="mod">
          <ac:chgData name="Shana S" userId="2d71d0568a702671" providerId="LiveId" clId="{4F9888F5-7B81-43E3-969A-AF179667A18D}" dt="2018-12-05T02:34:52.828" v="269" actId="20577"/>
          <ac:spMkLst>
            <pc:docMk/>
            <pc:sldMk cId="4235737272" sldId="265"/>
            <ac:spMk id="324" creationId="{00000000-0000-0000-0000-000000000000}"/>
          </ac:spMkLst>
        </pc:spChg>
        <pc:graphicFrameChg chg="del">
          <ac:chgData name="Shana S" userId="2d71d0568a702671" providerId="LiveId" clId="{4F9888F5-7B81-43E3-969A-AF179667A18D}" dt="2018-12-05T02:30:24.711" v="147" actId="478"/>
          <ac:graphicFrameMkLst>
            <pc:docMk/>
            <pc:sldMk cId="4235737272" sldId="265"/>
            <ac:graphicFrameMk id="325" creationId="{00000000-0000-0000-0000-000000000000}"/>
          </ac:graphicFrameMkLst>
        </pc:graphicFrameChg>
        <pc:picChg chg="add mod">
          <ac:chgData name="Shana S" userId="2d71d0568a702671" providerId="LiveId" clId="{4F9888F5-7B81-43E3-969A-AF179667A18D}" dt="2018-12-05T02:31:30.760" v="160" actId="1076"/>
          <ac:picMkLst>
            <pc:docMk/>
            <pc:sldMk cId="4235737272" sldId="265"/>
            <ac:picMk id="2" creationId="{B2A56F1A-C9D4-49FF-80E0-193E7DCA4D71}"/>
          </ac:picMkLst>
        </pc:picChg>
      </pc:sldChg>
      <pc:sldChg chg="addSp delSp modSp add">
        <pc:chgData name="Shana S" userId="2d71d0568a702671" providerId="LiveId" clId="{4F9888F5-7B81-43E3-969A-AF179667A18D}" dt="2018-12-05T02:38:16.654" v="403" actId="14100"/>
        <pc:sldMkLst>
          <pc:docMk/>
          <pc:sldMk cId="3483382319" sldId="266"/>
        </pc:sldMkLst>
        <pc:spChg chg="mod">
          <ac:chgData name="Shana S" userId="2d71d0568a702671" providerId="LiveId" clId="{4F9888F5-7B81-43E3-969A-AF179667A18D}" dt="2018-12-05T02:33:53.635" v="262" actId="20577"/>
          <ac:spMkLst>
            <pc:docMk/>
            <pc:sldMk cId="3483382319" sldId="266"/>
            <ac:spMk id="322" creationId="{00000000-0000-0000-0000-000000000000}"/>
          </ac:spMkLst>
        </pc:spChg>
        <pc:spChg chg="mod">
          <ac:chgData name="Shana S" userId="2d71d0568a702671" providerId="LiveId" clId="{4F9888F5-7B81-43E3-969A-AF179667A18D}" dt="2018-12-05T02:36:14.268" v="277" actId="255"/>
          <ac:spMkLst>
            <pc:docMk/>
            <pc:sldMk cId="3483382319" sldId="266"/>
            <ac:spMk id="323" creationId="{00000000-0000-0000-0000-000000000000}"/>
          </ac:spMkLst>
        </pc:spChg>
        <pc:spChg chg="mod">
          <ac:chgData name="Shana S" userId="2d71d0568a702671" providerId="LiveId" clId="{4F9888F5-7B81-43E3-969A-AF179667A18D}" dt="2018-12-05T02:38:16.654" v="403" actId="14100"/>
          <ac:spMkLst>
            <pc:docMk/>
            <pc:sldMk cId="3483382319" sldId="266"/>
            <ac:spMk id="324" creationId="{00000000-0000-0000-0000-000000000000}"/>
          </ac:spMkLst>
        </pc:spChg>
        <pc:picChg chg="del">
          <ac:chgData name="Shana S" userId="2d71d0568a702671" providerId="LiveId" clId="{4F9888F5-7B81-43E3-969A-AF179667A18D}" dt="2018-12-05T02:34:00.249" v="263" actId="478"/>
          <ac:picMkLst>
            <pc:docMk/>
            <pc:sldMk cId="3483382319" sldId="266"/>
            <ac:picMk id="2" creationId="{B2A56F1A-C9D4-49FF-80E0-193E7DCA4D71}"/>
          </ac:picMkLst>
        </pc:picChg>
        <pc:picChg chg="add mod">
          <ac:chgData name="Shana S" userId="2d71d0568a702671" providerId="LiveId" clId="{4F9888F5-7B81-43E3-969A-AF179667A18D}" dt="2018-12-05T02:37:09.604" v="290" actId="1076"/>
          <ac:picMkLst>
            <pc:docMk/>
            <pc:sldMk cId="3483382319" sldId="266"/>
            <ac:picMk id="3" creationId="{68DA6A35-09E0-4B34-8888-5EB1559EC0EE}"/>
          </ac:picMkLst>
        </pc:picChg>
      </pc:sldChg>
      <pc:sldChg chg="addSp delSp modSp add">
        <pc:chgData name="Shana S" userId="2d71d0568a702671" providerId="LiveId" clId="{4F9888F5-7B81-43E3-969A-AF179667A18D}" dt="2018-12-05T02:53:07.830" v="1132" actId="20577"/>
        <pc:sldMkLst>
          <pc:docMk/>
          <pc:sldMk cId="2175187566" sldId="267"/>
        </pc:sldMkLst>
        <pc:spChg chg="mod">
          <ac:chgData name="Shana S" userId="2d71d0568a702671" providerId="LiveId" clId="{4F9888F5-7B81-43E3-969A-AF179667A18D}" dt="2018-12-05T02:50:20.216" v="765" actId="20577"/>
          <ac:spMkLst>
            <pc:docMk/>
            <pc:sldMk cId="2175187566" sldId="267"/>
            <ac:spMk id="330" creationId="{00000000-0000-0000-0000-000000000000}"/>
          </ac:spMkLst>
        </pc:spChg>
        <pc:spChg chg="mod">
          <ac:chgData name="Shana S" userId="2d71d0568a702671" providerId="LiveId" clId="{4F9888F5-7B81-43E3-969A-AF179667A18D}" dt="2018-12-05T02:53:07.830" v="1132" actId="20577"/>
          <ac:spMkLst>
            <pc:docMk/>
            <pc:sldMk cId="2175187566" sldId="267"/>
            <ac:spMk id="331" creationId="{00000000-0000-0000-0000-000000000000}"/>
          </ac:spMkLst>
        </pc:spChg>
        <pc:graphicFrameChg chg="add del">
          <ac:chgData name="Shana S" userId="2d71d0568a702671" providerId="LiveId" clId="{4F9888F5-7B81-43E3-969A-AF179667A18D}" dt="2018-12-05T02:42:56.843" v="479"/>
          <ac:graphicFrameMkLst>
            <pc:docMk/>
            <pc:sldMk cId="2175187566" sldId="267"/>
            <ac:graphicFrameMk id="2" creationId="{8AF0A03F-450A-4BD2-A68E-94CAAB2000BF}"/>
          </ac:graphicFrameMkLst>
        </pc:graphicFrameChg>
        <pc:graphicFrameChg chg="del">
          <ac:chgData name="Shana S" userId="2d71d0568a702671" providerId="LiveId" clId="{4F9888F5-7B81-43E3-969A-AF179667A18D}" dt="2018-12-05T02:40:23.151" v="457" actId="478"/>
          <ac:graphicFrameMkLst>
            <pc:docMk/>
            <pc:sldMk cId="2175187566" sldId="267"/>
            <ac:graphicFrameMk id="332" creationId="{00000000-0000-0000-0000-000000000000}"/>
          </ac:graphicFrameMkLst>
        </pc:graphicFrameChg>
        <pc:picChg chg="add mod">
          <ac:chgData name="Shana S" userId="2d71d0568a702671" providerId="LiveId" clId="{4F9888F5-7B81-43E3-969A-AF179667A18D}" dt="2018-12-05T02:43:16.692" v="481" actId="1076"/>
          <ac:picMkLst>
            <pc:docMk/>
            <pc:sldMk cId="2175187566" sldId="267"/>
            <ac:picMk id="3" creationId="{00B02B25-5713-4F43-A1AA-25B42F260F6A}"/>
          </ac:picMkLst>
        </pc:picChg>
      </pc:sldChg>
      <pc:sldChg chg="addSp delSp modSp add">
        <pc:chgData name="Shana S" userId="2d71d0568a702671" providerId="LiveId" clId="{4F9888F5-7B81-43E3-969A-AF179667A18D}" dt="2018-12-05T03:08:01.643" v="1580" actId="1076"/>
        <pc:sldMkLst>
          <pc:docMk/>
          <pc:sldMk cId="2821409747" sldId="268"/>
        </pc:sldMkLst>
        <pc:spChg chg="mod">
          <ac:chgData name="Shana S" userId="2d71d0568a702671" providerId="LiveId" clId="{4F9888F5-7B81-43E3-969A-AF179667A18D}" dt="2018-12-05T02:59:14.860" v="1269" actId="1076"/>
          <ac:spMkLst>
            <pc:docMk/>
            <pc:sldMk cId="2821409747" sldId="268"/>
            <ac:spMk id="322" creationId="{00000000-0000-0000-0000-000000000000}"/>
          </ac:spMkLst>
        </pc:spChg>
        <pc:spChg chg="mod">
          <ac:chgData name="Shana S" userId="2d71d0568a702671" providerId="LiveId" clId="{4F9888F5-7B81-43E3-969A-AF179667A18D}" dt="2018-12-05T03:08:01.643" v="1580" actId="1076"/>
          <ac:spMkLst>
            <pc:docMk/>
            <pc:sldMk cId="2821409747" sldId="268"/>
            <ac:spMk id="323" creationId="{00000000-0000-0000-0000-000000000000}"/>
          </ac:spMkLst>
        </pc:spChg>
        <pc:spChg chg="mod">
          <ac:chgData name="Shana S" userId="2d71d0568a702671" providerId="LiveId" clId="{4F9888F5-7B81-43E3-969A-AF179667A18D}" dt="2018-12-05T03:07:46.954" v="1579" actId="14100"/>
          <ac:spMkLst>
            <pc:docMk/>
            <pc:sldMk cId="2821409747" sldId="268"/>
            <ac:spMk id="324" creationId="{00000000-0000-0000-0000-000000000000}"/>
          </ac:spMkLst>
        </pc:spChg>
        <pc:picChg chg="add del mod">
          <ac:chgData name="Shana S" userId="2d71d0568a702671" providerId="LiveId" clId="{4F9888F5-7B81-43E3-969A-AF179667A18D}" dt="2018-12-05T03:01:06.545" v="1460" actId="478"/>
          <ac:picMkLst>
            <pc:docMk/>
            <pc:sldMk cId="2821409747" sldId="268"/>
            <ac:picMk id="2" creationId="{821A5F37-DB69-4CE9-ACF5-CBD23378F8A0}"/>
          </ac:picMkLst>
        </pc:picChg>
        <pc:picChg chg="del">
          <ac:chgData name="Shana S" userId="2d71d0568a702671" providerId="LiveId" clId="{4F9888F5-7B81-43E3-969A-AF179667A18D}" dt="2018-12-05T02:56:32.199" v="1250" actId="478"/>
          <ac:picMkLst>
            <pc:docMk/>
            <pc:sldMk cId="2821409747" sldId="268"/>
            <ac:picMk id="3" creationId="{68DA6A35-09E0-4B34-8888-5EB1559EC0EE}"/>
          </ac:picMkLst>
        </pc:picChg>
        <pc:picChg chg="add del mod">
          <ac:chgData name="Shana S" userId="2d71d0568a702671" providerId="LiveId" clId="{4F9888F5-7B81-43E3-969A-AF179667A18D}" dt="2018-12-05T03:01:09.041" v="1461" actId="478"/>
          <ac:picMkLst>
            <pc:docMk/>
            <pc:sldMk cId="2821409747" sldId="268"/>
            <ac:picMk id="4" creationId="{F4A76425-2CB1-4239-B4BE-1E2391E3C13C}"/>
          </ac:picMkLst>
        </pc:picChg>
        <pc:picChg chg="add del mod">
          <ac:chgData name="Shana S" userId="2d71d0568a702671" providerId="LiveId" clId="{4F9888F5-7B81-43E3-969A-AF179667A18D}" dt="2018-12-05T03:01:11.064" v="1462" actId="478"/>
          <ac:picMkLst>
            <pc:docMk/>
            <pc:sldMk cId="2821409747" sldId="268"/>
            <ac:picMk id="5" creationId="{1BB762B7-1B29-4451-B33F-543125A36FBA}"/>
          </ac:picMkLst>
        </pc:picChg>
      </pc:sldChg>
      <pc:sldChg chg="addSp delSp modSp add">
        <pc:chgData name="Shana S" userId="2d71d0568a702671" providerId="LiveId" clId="{4F9888F5-7B81-43E3-969A-AF179667A18D}" dt="2018-12-05T03:10:55.541" v="1630" actId="1076"/>
        <pc:sldMkLst>
          <pc:docMk/>
          <pc:sldMk cId="1118633364" sldId="269"/>
        </pc:sldMkLst>
        <pc:spChg chg="del">
          <ac:chgData name="Shana S" userId="2d71d0568a702671" providerId="LiveId" clId="{4F9888F5-7B81-43E3-969A-AF179667A18D}" dt="2018-12-05T03:00:55.760" v="1457"/>
          <ac:spMkLst>
            <pc:docMk/>
            <pc:sldMk cId="1118633364" sldId="269"/>
            <ac:spMk id="2" creationId="{1FA88CA0-74E9-4BE0-BDD3-3BCB77289A2B}"/>
          </ac:spMkLst>
        </pc:spChg>
        <pc:spChg chg="del">
          <ac:chgData name="Shana S" userId="2d71d0568a702671" providerId="LiveId" clId="{4F9888F5-7B81-43E3-969A-AF179667A18D}" dt="2018-12-05T03:00:55.760" v="1457"/>
          <ac:spMkLst>
            <pc:docMk/>
            <pc:sldMk cId="1118633364" sldId="269"/>
            <ac:spMk id="3" creationId="{8E392E1A-048D-4BCD-9A03-789081482C47}"/>
          </ac:spMkLst>
        </pc:spChg>
        <pc:spChg chg="add mod">
          <ac:chgData name="Shana S" userId="2d71d0568a702671" providerId="LiveId" clId="{4F9888F5-7B81-43E3-969A-AF179667A18D}" dt="2018-12-05T03:10:03.155" v="1623" actId="1076"/>
          <ac:spMkLst>
            <pc:docMk/>
            <pc:sldMk cId="1118633364" sldId="269"/>
            <ac:spMk id="7" creationId="{FE6202A4-A019-4D1D-AC2B-FF5806A5635A}"/>
          </ac:spMkLst>
        </pc:spChg>
        <pc:spChg chg="add mod">
          <ac:chgData name="Shana S" userId="2d71d0568a702671" providerId="LiveId" clId="{4F9888F5-7B81-43E3-969A-AF179667A18D}" dt="2018-12-05T03:09:57.683" v="1622" actId="1076"/>
          <ac:spMkLst>
            <pc:docMk/>
            <pc:sldMk cId="1118633364" sldId="269"/>
            <ac:spMk id="8" creationId="{F4DC6B4B-01E9-45BF-88A3-BD1E0C94C352}"/>
          </ac:spMkLst>
        </pc:spChg>
        <pc:spChg chg="add mod">
          <ac:chgData name="Shana S" userId="2d71d0568a702671" providerId="LiveId" clId="{4F9888F5-7B81-43E3-969A-AF179667A18D}" dt="2018-12-05T03:10:55.541" v="1630" actId="1076"/>
          <ac:spMkLst>
            <pc:docMk/>
            <pc:sldMk cId="1118633364" sldId="269"/>
            <ac:spMk id="9" creationId="{FBBC6213-A173-4EAE-BB74-CAFB70C97143}"/>
          </ac:spMkLst>
        </pc:spChg>
        <pc:picChg chg="add mod">
          <ac:chgData name="Shana S" userId="2d71d0568a702671" providerId="LiveId" clId="{4F9888F5-7B81-43E3-969A-AF179667A18D}" dt="2018-12-05T03:08:37.202" v="1591" actId="1076"/>
          <ac:picMkLst>
            <pc:docMk/>
            <pc:sldMk cId="1118633364" sldId="269"/>
            <ac:picMk id="4" creationId="{7BE654D4-B1B7-4D88-91FE-6302ADF574E9}"/>
          </ac:picMkLst>
        </pc:picChg>
        <pc:picChg chg="add mod">
          <ac:chgData name="Shana S" userId="2d71d0568a702671" providerId="LiveId" clId="{4F9888F5-7B81-43E3-969A-AF179667A18D}" dt="2018-12-05T03:08:39.652" v="1592" actId="1076"/>
          <ac:picMkLst>
            <pc:docMk/>
            <pc:sldMk cId="1118633364" sldId="269"/>
            <ac:picMk id="5" creationId="{529B9272-C93C-41A6-8B1F-39153E2F8D0F}"/>
          </ac:picMkLst>
        </pc:picChg>
        <pc:picChg chg="add mod">
          <ac:chgData name="Shana S" userId="2d71d0568a702671" providerId="LiveId" clId="{4F9888F5-7B81-43E3-969A-AF179667A18D}" dt="2018-12-05T03:08:42.822" v="1593" actId="1076"/>
          <ac:picMkLst>
            <pc:docMk/>
            <pc:sldMk cId="1118633364" sldId="269"/>
            <ac:picMk id="6" creationId="{7746CBFB-290C-4126-9CAC-F19345EE2C26}"/>
          </ac:picMkLst>
        </pc:picChg>
        <pc:cxnChg chg="add mod">
          <ac:chgData name="Shana S" userId="2d71d0568a702671" providerId="LiveId" clId="{4F9888F5-7B81-43E3-969A-AF179667A18D}" dt="2018-12-05T03:10:17.547" v="1624" actId="11529"/>
          <ac:cxnSpMkLst>
            <pc:docMk/>
            <pc:sldMk cId="1118633364" sldId="269"/>
            <ac:cxnSpMk id="11" creationId="{088EE7B0-17CF-48C9-98DC-18D8BEE7419D}"/>
          </ac:cxnSpMkLst>
        </pc:cxnChg>
        <pc:cxnChg chg="add mod">
          <ac:chgData name="Shana S" userId="2d71d0568a702671" providerId="LiveId" clId="{4F9888F5-7B81-43E3-969A-AF179667A18D}" dt="2018-12-05T03:10:35.627" v="1628" actId="1076"/>
          <ac:cxnSpMkLst>
            <pc:docMk/>
            <pc:sldMk cId="1118633364" sldId="269"/>
            <ac:cxnSpMk id="12" creationId="{7DB19026-F3CF-4D54-936F-0C12CAF2B866}"/>
          </ac:cxnSpMkLst>
        </pc:cxnChg>
        <pc:cxnChg chg="add mod">
          <ac:chgData name="Shana S" userId="2d71d0568a702671" providerId="LiveId" clId="{4F9888F5-7B81-43E3-969A-AF179667A18D}" dt="2018-12-05T03:10:40.005" v="1629" actId="1076"/>
          <ac:cxnSpMkLst>
            <pc:docMk/>
            <pc:sldMk cId="1118633364" sldId="269"/>
            <ac:cxnSpMk id="13" creationId="{481088F9-5ED6-4199-820E-0D047A214AF0}"/>
          </ac:cxnSpMkLst>
        </pc:cxnChg>
      </pc:sldChg>
      <pc:sldChg chg="addSp delSp modSp add">
        <pc:chgData name="Shana S" userId="2d71d0568a702671" providerId="LiveId" clId="{4F9888F5-7B81-43E3-969A-AF179667A18D}" dt="2018-12-05T03:15:56.936" v="1751" actId="1076"/>
        <pc:sldMkLst>
          <pc:docMk/>
          <pc:sldMk cId="2947109974" sldId="271"/>
        </pc:sldMkLst>
        <pc:spChg chg="mod">
          <ac:chgData name="Shana S" userId="2d71d0568a702671" providerId="LiveId" clId="{4F9888F5-7B81-43E3-969A-AF179667A18D}" dt="2018-12-05T03:13:22.717" v="1667" actId="20577"/>
          <ac:spMkLst>
            <pc:docMk/>
            <pc:sldMk cId="2947109974" sldId="271"/>
            <ac:spMk id="322" creationId="{00000000-0000-0000-0000-000000000000}"/>
          </ac:spMkLst>
        </pc:spChg>
        <pc:spChg chg="mod">
          <ac:chgData name="Shana S" userId="2d71d0568a702671" providerId="LiveId" clId="{4F9888F5-7B81-43E3-969A-AF179667A18D}" dt="2018-12-05T03:15:49.895" v="1750" actId="1076"/>
          <ac:spMkLst>
            <pc:docMk/>
            <pc:sldMk cId="2947109974" sldId="271"/>
            <ac:spMk id="323" creationId="{00000000-0000-0000-0000-000000000000}"/>
          </ac:spMkLst>
        </pc:spChg>
        <pc:spChg chg="mod">
          <ac:chgData name="Shana S" userId="2d71d0568a702671" providerId="LiveId" clId="{4F9888F5-7B81-43E3-969A-AF179667A18D}" dt="2018-12-05T03:14:35.025" v="1741" actId="14100"/>
          <ac:spMkLst>
            <pc:docMk/>
            <pc:sldMk cId="2947109974" sldId="271"/>
            <ac:spMk id="324" creationId="{00000000-0000-0000-0000-000000000000}"/>
          </ac:spMkLst>
        </pc:spChg>
        <pc:picChg chg="add mod">
          <ac:chgData name="Shana S" userId="2d71d0568a702671" providerId="LiveId" clId="{4F9888F5-7B81-43E3-969A-AF179667A18D}" dt="2018-12-05T03:15:56.936" v="1751" actId="1076"/>
          <ac:picMkLst>
            <pc:docMk/>
            <pc:sldMk cId="2947109974" sldId="271"/>
            <ac:picMk id="2" creationId="{EDA35B11-D9C7-4415-A0FA-B855EE5B6594}"/>
          </ac:picMkLst>
        </pc:picChg>
        <pc:picChg chg="del">
          <ac:chgData name="Shana S" userId="2d71d0568a702671" providerId="LiveId" clId="{4F9888F5-7B81-43E3-969A-AF179667A18D}" dt="2018-12-05T03:13:25.204" v="1668" actId="478"/>
          <ac:picMkLst>
            <pc:docMk/>
            <pc:sldMk cId="2947109974" sldId="271"/>
            <ac:picMk id="3" creationId="{68DA6A35-09E0-4B34-8888-5EB1559EC0EE}"/>
          </ac:picMkLst>
        </pc:picChg>
      </pc:sldChg>
      <pc:sldChg chg="addSp delSp modSp add">
        <pc:chgData name="Shana S" userId="2d71d0568a702671" providerId="LiveId" clId="{4F9888F5-7B81-43E3-969A-AF179667A18D}" dt="2018-12-05T03:59:20.882" v="2440"/>
        <pc:sldMkLst>
          <pc:docMk/>
          <pc:sldMk cId="296026091" sldId="272"/>
        </pc:sldMkLst>
        <pc:spChg chg="add del">
          <ac:chgData name="Shana S" userId="2d71d0568a702671" providerId="LiveId" clId="{4F9888F5-7B81-43E3-969A-AF179667A18D}" dt="2018-12-05T03:59:20.882" v="2440"/>
          <ac:spMkLst>
            <pc:docMk/>
            <pc:sldMk cId="296026091" sldId="272"/>
            <ac:spMk id="3" creationId="{2E3EC6EA-E399-4EDF-80E5-369E3CBC21D3}"/>
          </ac:spMkLst>
        </pc:spChg>
        <pc:spChg chg="add mod">
          <ac:chgData name="Shana S" userId="2d71d0568a702671" providerId="LiveId" clId="{4F9888F5-7B81-43E3-969A-AF179667A18D}" dt="2018-12-05T03:48:05.419" v="2437" actId="14100"/>
          <ac:spMkLst>
            <pc:docMk/>
            <pc:sldMk cId="296026091" sldId="272"/>
            <ac:spMk id="6" creationId="{26580FD8-906F-4499-98DA-B31FA4B74FB4}"/>
          </ac:spMkLst>
        </pc:spChg>
        <pc:spChg chg="mod">
          <ac:chgData name="Shana S" userId="2d71d0568a702671" providerId="LiveId" clId="{4F9888F5-7B81-43E3-969A-AF179667A18D}" dt="2018-12-05T03:47:31.399" v="2426" actId="1076"/>
          <ac:spMkLst>
            <pc:docMk/>
            <pc:sldMk cId="296026091" sldId="272"/>
            <ac:spMk id="315" creationId="{00000000-0000-0000-0000-000000000000}"/>
          </ac:spMkLst>
        </pc:spChg>
        <pc:spChg chg="mod">
          <ac:chgData name="Shana S" userId="2d71d0568a702671" providerId="LiveId" clId="{4F9888F5-7B81-43E3-969A-AF179667A18D}" dt="2018-12-05T03:47:52.374" v="2433" actId="14100"/>
          <ac:spMkLst>
            <pc:docMk/>
            <pc:sldMk cId="296026091" sldId="272"/>
            <ac:spMk id="316" creationId="{00000000-0000-0000-0000-000000000000}"/>
          </ac:spMkLst>
        </pc:spChg>
        <pc:graphicFrameChg chg="del">
          <ac:chgData name="Shana S" userId="2d71d0568a702671" providerId="LiveId" clId="{4F9888F5-7B81-43E3-969A-AF179667A18D}" dt="2018-12-05T03:45:35.845" v="2419" actId="478"/>
          <ac:graphicFrameMkLst>
            <pc:docMk/>
            <pc:sldMk cId="296026091" sldId="272"/>
            <ac:graphicFrameMk id="317" creationId="{00000000-0000-0000-0000-000000000000}"/>
          </ac:graphicFrameMkLst>
        </pc:graphicFrameChg>
        <pc:picChg chg="add mod">
          <ac:chgData name="Shana S" userId="2d71d0568a702671" providerId="LiveId" clId="{4F9888F5-7B81-43E3-969A-AF179667A18D}" dt="2018-12-05T03:48:11.456" v="2438" actId="1076"/>
          <ac:picMkLst>
            <pc:docMk/>
            <pc:sldMk cId="296026091" sldId="272"/>
            <ac:picMk id="2" creationId="{AAB1AB63-2C0F-48F6-A28B-52EE78834B9E}"/>
          </ac:picMkLst>
        </pc:picChg>
      </pc:sldChg>
      <pc:sldChg chg="delSp modSp add ord">
        <pc:chgData name="Shana S" userId="2d71d0568a702671" providerId="LiveId" clId="{4F9888F5-7B81-43E3-969A-AF179667A18D}" dt="2018-12-05T04:11:09.037" v="3533"/>
        <pc:sldMkLst>
          <pc:docMk/>
          <pc:sldMk cId="2571931623" sldId="273"/>
        </pc:sldMkLst>
        <pc:spChg chg="mod">
          <ac:chgData name="Shana S" userId="2d71d0568a702671" providerId="LiveId" clId="{4F9888F5-7B81-43E3-969A-AF179667A18D}" dt="2018-12-05T04:10:14.387" v="3526" actId="20577"/>
          <ac:spMkLst>
            <pc:docMk/>
            <pc:sldMk cId="2571931623" sldId="273"/>
            <ac:spMk id="6" creationId="{26580FD8-906F-4499-98DA-B31FA4B74FB4}"/>
          </ac:spMkLst>
        </pc:spChg>
        <pc:spChg chg="mod">
          <ac:chgData name="Shana S" userId="2d71d0568a702671" providerId="LiveId" clId="{4F9888F5-7B81-43E3-969A-AF179667A18D}" dt="2018-12-05T04:09:42.958" v="3523" actId="5793"/>
          <ac:spMkLst>
            <pc:docMk/>
            <pc:sldMk cId="2571931623" sldId="273"/>
            <ac:spMk id="316" creationId="{00000000-0000-0000-0000-000000000000}"/>
          </ac:spMkLst>
        </pc:spChg>
        <pc:picChg chg="del">
          <ac:chgData name="Shana S" userId="2d71d0568a702671" providerId="LiveId" clId="{4F9888F5-7B81-43E3-969A-AF179667A18D}" dt="2018-12-05T03:59:32.915" v="2443" actId="478"/>
          <ac:picMkLst>
            <pc:docMk/>
            <pc:sldMk cId="2571931623" sldId="273"/>
            <ac:picMk id="2" creationId="{AAB1AB63-2C0F-48F6-A28B-52EE78834B9E}"/>
          </ac:picMkLst>
        </pc:picChg>
      </pc:sldChg>
    </pc:docChg>
  </pc:docChgLst>
  <pc:docChgLst>
    <pc:chgData name="Shana S" userId="2d71d0568a702671" providerId="LiveId" clId="{6CBB7487-EF7D-4DAE-9DDD-FAD147595E07}"/>
    <pc:docChg chg="undo custSel addSld delSld modSld sldOrd">
      <pc:chgData name="Shana S" userId="2d71d0568a702671" providerId="LiveId" clId="{6CBB7487-EF7D-4DAE-9DDD-FAD147595E07}" dt="2018-12-08T15:19:16.712" v="509" actId="2696"/>
      <pc:docMkLst>
        <pc:docMk/>
      </pc:docMkLst>
      <pc:sldChg chg="del">
        <pc:chgData name="Shana S" userId="2d71d0568a702671" providerId="LiveId" clId="{6CBB7487-EF7D-4DAE-9DDD-FAD147595E07}" dt="2018-12-08T15:09:31.584" v="477" actId="2696"/>
        <pc:sldMkLst>
          <pc:docMk/>
          <pc:sldMk cId="0" sldId="258"/>
        </pc:sldMkLst>
      </pc:sldChg>
      <pc:sldChg chg="modSp ord">
        <pc:chgData name="Shana S" userId="2d71d0568a702671" providerId="LiveId" clId="{6CBB7487-EF7D-4DAE-9DDD-FAD147595E07}" dt="2018-12-08T15:03:29.773" v="305" actId="20577"/>
        <pc:sldMkLst>
          <pc:docMk/>
          <pc:sldMk cId="0" sldId="259"/>
        </pc:sldMkLst>
        <pc:spChg chg="mod">
          <ac:chgData name="Shana S" userId="2d71d0568a702671" providerId="LiveId" clId="{6CBB7487-EF7D-4DAE-9DDD-FAD147595E07}" dt="2018-12-08T15:03:29.773" v="305" actId="20577"/>
          <ac:spMkLst>
            <pc:docMk/>
            <pc:sldMk cId="0" sldId="259"/>
            <ac:spMk id="310" creationId="{00000000-0000-0000-0000-000000000000}"/>
          </ac:spMkLst>
        </pc:spChg>
      </pc:sldChg>
      <pc:sldChg chg="modSp">
        <pc:chgData name="Shana S" userId="2d71d0568a702671" providerId="LiveId" clId="{6CBB7487-EF7D-4DAE-9DDD-FAD147595E07}" dt="2018-12-08T15:08:41.085" v="476" actId="11"/>
        <pc:sldMkLst>
          <pc:docMk/>
          <pc:sldMk cId="2369266984" sldId="264"/>
        </pc:sldMkLst>
        <pc:spChg chg="mod">
          <ac:chgData name="Shana S" userId="2d71d0568a702671" providerId="LiveId" clId="{6CBB7487-EF7D-4DAE-9DDD-FAD147595E07}" dt="2018-12-08T15:08:41.085" v="476" actId="11"/>
          <ac:spMkLst>
            <pc:docMk/>
            <pc:sldMk cId="2369266984" sldId="264"/>
            <ac:spMk id="305" creationId="{00000000-0000-0000-0000-000000000000}"/>
          </ac:spMkLst>
        </pc:spChg>
      </pc:sldChg>
      <pc:sldChg chg="modSp">
        <pc:chgData name="Shana S" userId="2d71d0568a702671" providerId="LiveId" clId="{6CBB7487-EF7D-4DAE-9DDD-FAD147595E07}" dt="2018-12-06T23:46:50.216" v="197" actId="20577"/>
        <pc:sldMkLst>
          <pc:docMk/>
          <pc:sldMk cId="4235737272" sldId="265"/>
        </pc:sldMkLst>
        <pc:spChg chg="mod">
          <ac:chgData name="Shana S" userId="2d71d0568a702671" providerId="LiveId" clId="{6CBB7487-EF7D-4DAE-9DDD-FAD147595E07}" dt="2018-12-06T23:46:50.216" v="197" actId="20577"/>
          <ac:spMkLst>
            <pc:docMk/>
            <pc:sldMk cId="4235737272" sldId="265"/>
            <ac:spMk id="322" creationId="{00000000-0000-0000-0000-000000000000}"/>
          </ac:spMkLst>
        </pc:spChg>
      </pc:sldChg>
      <pc:sldChg chg="modSp">
        <pc:chgData name="Shana S" userId="2d71d0568a702671" providerId="LiveId" clId="{6CBB7487-EF7D-4DAE-9DDD-FAD147595E07}" dt="2018-12-06T23:47:04.301" v="213" actId="20577"/>
        <pc:sldMkLst>
          <pc:docMk/>
          <pc:sldMk cId="3483382319" sldId="266"/>
        </pc:sldMkLst>
        <pc:spChg chg="mod">
          <ac:chgData name="Shana S" userId="2d71d0568a702671" providerId="LiveId" clId="{6CBB7487-EF7D-4DAE-9DDD-FAD147595E07}" dt="2018-12-06T23:47:04.301" v="213" actId="20577"/>
          <ac:spMkLst>
            <pc:docMk/>
            <pc:sldMk cId="3483382319" sldId="266"/>
            <ac:spMk id="322" creationId="{00000000-0000-0000-0000-000000000000}"/>
          </ac:spMkLst>
        </pc:spChg>
      </pc:sldChg>
      <pc:sldChg chg="modSp">
        <pc:chgData name="Shana S" userId="2d71d0568a702671" providerId="LiveId" clId="{6CBB7487-EF7D-4DAE-9DDD-FAD147595E07}" dt="2018-12-08T15:15:01.082" v="487" actId="20577"/>
        <pc:sldMkLst>
          <pc:docMk/>
          <pc:sldMk cId="2175187566" sldId="267"/>
        </pc:sldMkLst>
        <pc:spChg chg="mod">
          <ac:chgData name="Shana S" userId="2d71d0568a702671" providerId="LiveId" clId="{6CBB7487-EF7D-4DAE-9DDD-FAD147595E07}" dt="2018-12-06T23:47:36.739" v="244" actId="20577"/>
          <ac:spMkLst>
            <pc:docMk/>
            <pc:sldMk cId="2175187566" sldId="267"/>
            <ac:spMk id="330" creationId="{00000000-0000-0000-0000-000000000000}"/>
          </ac:spMkLst>
        </pc:spChg>
        <pc:spChg chg="mod">
          <ac:chgData name="Shana S" userId="2d71d0568a702671" providerId="LiveId" clId="{6CBB7487-EF7D-4DAE-9DDD-FAD147595E07}" dt="2018-12-08T15:15:01.082" v="487" actId="20577"/>
          <ac:spMkLst>
            <pc:docMk/>
            <pc:sldMk cId="2175187566" sldId="267"/>
            <ac:spMk id="331" creationId="{00000000-0000-0000-0000-000000000000}"/>
          </ac:spMkLst>
        </pc:spChg>
      </pc:sldChg>
      <pc:sldChg chg="del">
        <pc:chgData name="Shana S" userId="2d71d0568a702671" providerId="LiveId" clId="{6CBB7487-EF7D-4DAE-9DDD-FAD147595E07}" dt="2018-12-08T15:19:16.712" v="509" actId="2696"/>
        <pc:sldMkLst>
          <pc:docMk/>
          <pc:sldMk cId="3338463445" sldId="270"/>
        </pc:sldMkLst>
      </pc:sldChg>
      <pc:sldChg chg="modSp">
        <pc:chgData name="Shana S" userId="2d71d0568a702671" providerId="LiveId" clId="{6CBB7487-EF7D-4DAE-9DDD-FAD147595E07}" dt="2018-12-06T23:54:46.085" v="255" actId="20577"/>
        <pc:sldMkLst>
          <pc:docMk/>
          <pc:sldMk cId="2947109974" sldId="271"/>
        </pc:sldMkLst>
        <pc:spChg chg="mod">
          <ac:chgData name="Shana S" userId="2d71d0568a702671" providerId="LiveId" clId="{6CBB7487-EF7D-4DAE-9DDD-FAD147595E07}" dt="2018-12-06T23:54:46.085" v="255" actId="20577"/>
          <ac:spMkLst>
            <pc:docMk/>
            <pc:sldMk cId="2947109974" sldId="271"/>
            <ac:spMk id="322" creationId="{00000000-0000-0000-0000-000000000000}"/>
          </ac:spMkLst>
        </pc:spChg>
      </pc:sldChg>
      <pc:sldChg chg="modSp">
        <pc:chgData name="Shana S" userId="2d71d0568a702671" providerId="LiveId" clId="{6CBB7487-EF7D-4DAE-9DDD-FAD147595E07}" dt="2018-12-08T15:18:03.826" v="508" actId="20577"/>
        <pc:sldMkLst>
          <pc:docMk/>
          <pc:sldMk cId="296026091" sldId="272"/>
        </pc:sldMkLst>
        <pc:spChg chg="mod">
          <ac:chgData name="Shana S" userId="2d71d0568a702671" providerId="LiveId" clId="{6CBB7487-EF7D-4DAE-9DDD-FAD147595E07}" dt="2018-12-08T15:06:28.059" v="468" actId="20577"/>
          <ac:spMkLst>
            <pc:docMk/>
            <pc:sldMk cId="296026091" sldId="272"/>
            <ac:spMk id="315" creationId="{00000000-0000-0000-0000-000000000000}"/>
          </ac:spMkLst>
        </pc:spChg>
        <pc:spChg chg="mod">
          <ac:chgData name="Shana S" userId="2d71d0568a702671" providerId="LiveId" clId="{6CBB7487-EF7D-4DAE-9DDD-FAD147595E07}" dt="2018-12-08T15:18:03.826" v="508" actId="20577"/>
          <ac:spMkLst>
            <pc:docMk/>
            <pc:sldMk cId="296026091" sldId="272"/>
            <ac:spMk id="316" creationId="{00000000-0000-0000-0000-000000000000}"/>
          </ac:spMkLst>
        </pc:spChg>
      </pc:sldChg>
      <pc:sldChg chg="modSp">
        <pc:chgData name="Shana S" userId="2d71d0568a702671" providerId="LiveId" clId="{6CBB7487-EF7D-4DAE-9DDD-FAD147595E07}" dt="2018-12-08T15:06:33.482" v="469" actId="20577"/>
        <pc:sldMkLst>
          <pc:docMk/>
          <pc:sldMk cId="2571931623" sldId="273"/>
        </pc:sldMkLst>
        <pc:spChg chg="mod">
          <ac:chgData name="Shana S" userId="2d71d0568a702671" providerId="LiveId" clId="{6CBB7487-EF7D-4DAE-9DDD-FAD147595E07}" dt="2018-12-08T15:06:33.482" v="469" actId="20577"/>
          <ac:spMkLst>
            <pc:docMk/>
            <pc:sldMk cId="2571931623" sldId="273"/>
            <ac:spMk id="315" creationId="{00000000-0000-0000-0000-000000000000}"/>
          </ac:spMkLst>
        </pc:spChg>
      </pc:sldChg>
      <pc:sldChg chg="modSp add ord">
        <pc:chgData name="Shana S" userId="2d71d0568a702671" providerId="LiveId" clId="{6CBB7487-EF7D-4DAE-9DDD-FAD147595E07}" dt="2018-12-08T15:03:54.943" v="329" actId="20577"/>
        <pc:sldMkLst>
          <pc:docMk/>
          <pc:sldMk cId="1729628346" sldId="275"/>
        </pc:sldMkLst>
        <pc:spChg chg="mod">
          <ac:chgData name="Shana S" userId="2d71d0568a702671" providerId="LiveId" clId="{6CBB7487-EF7D-4DAE-9DDD-FAD147595E07}" dt="2018-12-08T15:03:54.943" v="329" actId="20577"/>
          <ac:spMkLst>
            <pc:docMk/>
            <pc:sldMk cId="1729628346" sldId="275"/>
            <ac:spMk id="310" creationId="{00000000-0000-0000-0000-000000000000}"/>
          </ac:spMkLst>
        </pc:spChg>
      </pc:sldChg>
      <pc:sldMasterChg chg="addSldLayout delSldLayout">
        <pc:chgData name="Shana S" userId="2d71d0568a702671" providerId="LiveId" clId="{6CBB7487-EF7D-4DAE-9DDD-FAD147595E07}" dt="2018-12-06T23:42:15.992" v="5" actId="2696"/>
        <pc:sldMasterMkLst>
          <pc:docMk/>
          <pc:sldMasterMk cId="0" sldId="2147483692"/>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7983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796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12133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4805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6523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01019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6947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9378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21924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36334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3600" b="0" i="0" u="none" strike="noStrike" cap="none" dirty="0">
                <a:solidFill>
                  <a:schemeClr val="lt1"/>
                </a:solidFill>
                <a:latin typeface="Roboto Black"/>
                <a:ea typeface="Roboto Black"/>
                <a:cs typeface="Roboto Black"/>
                <a:sym typeface="Roboto Black"/>
              </a:rPr>
              <a:t>Usage Funnels with </a:t>
            </a:r>
            <a:r>
              <a:rPr lang="en-US" sz="3600" b="0" i="0" u="none" strike="noStrike" cap="none" dirty="0" err="1">
                <a:solidFill>
                  <a:schemeClr val="lt1"/>
                </a:solidFill>
                <a:latin typeface="Roboto Black"/>
                <a:ea typeface="Roboto Black"/>
                <a:cs typeface="Roboto Black"/>
                <a:sym typeface="Roboto Black"/>
              </a:rPr>
              <a:t>Warby</a:t>
            </a:r>
            <a:r>
              <a:rPr lang="en-US" sz="3600" b="0" i="0" u="none" strike="noStrike" cap="none" dirty="0">
                <a:solidFill>
                  <a:schemeClr val="lt1"/>
                </a:solidFill>
                <a:latin typeface="Roboto Black"/>
                <a:ea typeface="Roboto Black"/>
                <a:cs typeface="Roboto Black"/>
                <a:sym typeface="Roboto Black"/>
              </a:rPr>
              <a:t> Parker</a:t>
            </a:r>
            <a:endParaRPr lang="en-US" sz="36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Shana Shephard</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Dec 4</a:t>
            </a:r>
            <a:r>
              <a:rPr lang="en" sz="2800" b="0" i="0" u="none" strike="noStrike" cap="none" baseline="30000" dirty="0">
                <a:solidFill>
                  <a:srgbClr val="EFEFEF"/>
                </a:solidFill>
                <a:latin typeface="Roboto Thin"/>
                <a:ea typeface="Roboto Thin"/>
                <a:cs typeface="Roboto Thin"/>
                <a:sym typeface="Roboto Thin"/>
              </a:rPr>
              <a:t>th</a:t>
            </a:r>
            <a:r>
              <a:rPr lang="en" sz="2800" b="0" i="0" u="none" strike="noStrike" cap="none" dirty="0">
                <a:solidFill>
                  <a:srgbClr val="EFEFEF"/>
                </a:solidFill>
                <a:latin typeface="Roboto Thin"/>
                <a:ea typeface="Roboto Thin"/>
                <a:cs typeface="Roboto Thin"/>
                <a:sym typeface="Roboto Thin"/>
              </a:rPr>
              <a:t>, 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61331" y="12467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.2 </a:t>
            </a:r>
            <a:r>
              <a:rPr lang="en-US" sz="2400" b="1" i="0" u="none" strike="noStrike" cap="none" dirty="0">
                <a:solidFill>
                  <a:srgbClr val="295269"/>
                </a:solidFill>
                <a:latin typeface="Roboto"/>
                <a:ea typeface="Roboto"/>
                <a:cs typeface="Roboto"/>
                <a:sym typeface="Roboto"/>
              </a:rPr>
              <a:t>Home Try-On Funnel Join</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93661" y="293319"/>
            <a:ext cx="3753022" cy="1848302"/>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100" dirty="0">
                <a:latin typeface="Courier New"/>
                <a:ea typeface="Courier New"/>
                <a:cs typeface="Courier New"/>
                <a:sym typeface="Courier New"/>
              </a:rPr>
              <a:t>SELECT DISTINCT </a:t>
            </a:r>
            <a:r>
              <a:rPr lang="en-US" sz="1100" dirty="0" err="1">
                <a:latin typeface="Courier New"/>
                <a:ea typeface="Courier New"/>
                <a:cs typeface="Courier New"/>
                <a:sym typeface="Courier New"/>
              </a:rPr>
              <a:t>q.user_id</a:t>
            </a:r>
            <a:r>
              <a:rPr lang="en-US" sz="1100" dirty="0">
                <a:latin typeface="Courier New"/>
                <a:ea typeface="Courier New"/>
                <a:cs typeface="Courier New"/>
                <a:sym typeface="Courier New"/>
              </a:rPr>
              <a:t>, </a:t>
            </a:r>
          </a:p>
          <a:p>
            <a:pPr lvl="0">
              <a:buClr>
                <a:schemeClr val="dk1"/>
              </a:buClr>
              <a:buSzPts val="1100"/>
            </a:pPr>
            <a:r>
              <a:rPr lang="en-US" sz="1100" dirty="0" err="1">
                <a:latin typeface="Courier New"/>
                <a:ea typeface="Courier New"/>
                <a:cs typeface="Courier New"/>
                <a:sym typeface="Courier New"/>
              </a:rPr>
              <a:t>h.user_id</a:t>
            </a:r>
            <a:r>
              <a:rPr lang="en-US" sz="1100" dirty="0">
                <a:latin typeface="Courier New"/>
                <a:ea typeface="Courier New"/>
                <a:cs typeface="Courier New"/>
                <a:sym typeface="Courier New"/>
              </a:rPr>
              <a:t> IS NOT NULL AS '</a:t>
            </a:r>
            <a:r>
              <a:rPr lang="en-US" sz="1100" dirty="0" err="1">
                <a:latin typeface="Courier New"/>
                <a:ea typeface="Courier New"/>
                <a:cs typeface="Courier New"/>
                <a:sym typeface="Courier New"/>
              </a:rPr>
              <a:t>is_home_try_on</a:t>
            </a:r>
            <a:r>
              <a:rPr lang="en-US" sz="1100" dirty="0">
                <a:latin typeface="Courier New"/>
                <a:ea typeface="Courier New"/>
                <a:cs typeface="Courier New"/>
                <a:sym typeface="Courier New"/>
              </a:rPr>
              <a:t>',</a:t>
            </a:r>
          </a:p>
          <a:p>
            <a:pPr lvl="0">
              <a:buClr>
                <a:schemeClr val="dk1"/>
              </a:buClr>
              <a:buSzPts val="1100"/>
            </a:pPr>
            <a:r>
              <a:rPr lang="en-US" sz="1100" dirty="0" err="1">
                <a:latin typeface="Courier New"/>
                <a:ea typeface="Courier New"/>
                <a:cs typeface="Courier New"/>
                <a:sym typeface="Courier New"/>
              </a:rPr>
              <a:t>h.number_of_pairs</a:t>
            </a:r>
            <a:r>
              <a:rPr lang="en-US" sz="1100" dirty="0">
                <a:latin typeface="Courier New"/>
                <a:ea typeface="Courier New"/>
                <a:cs typeface="Courier New"/>
                <a:sym typeface="Courier New"/>
              </a:rPr>
              <a:t>,</a:t>
            </a:r>
          </a:p>
          <a:p>
            <a:pPr lvl="0">
              <a:buClr>
                <a:schemeClr val="dk1"/>
              </a:buClr>
              <a:buSzPts val="1100"/>
            </a:pPr>
            <a:r>
              <a:rPr lang="en-US" sz="1100" dirty="0" err="1">
                <a:latin typeface="Courier New"/>
                <a:ea typeface="Courier New"/>
                <a:cs typeface="Courier New"/>
                <a:sym typeface="Courier New"/>
              </a:rPr>
              <a:t>p.user_id</a:t>
            </a:r>
            <a:r>
              <a:rPr lang="en-US" sz="1100" dirty="0">
                <a:latin typeface="Courier New"/>
                <a:ea typeface="Courier New"/>
                <a:cs typeface="Courier New"/>
                <a:sym typeface="Courier New"/>
              </a:rPr>
              <a:t> IS NOT NULL AS '</a:t>
            </a:r>
            <a:r>
              <a:rPr lang="en-US" sz="1100" dirty="0" err="1">
                <a:latin typeface="Courier New"/>
                <a:ea typeface="Courier New"/>
                <a:cs typeface="Courier New"/>
                <a:sym typeface="Courier New"/>
              </a:rPr>
              <a:t>is_purchase</a:t>
            </a:r>
            <a:r>
              <a:rPr lang="en-US" sz="1100" dirty="0">
                <a:latin typeface="Courier New"/>
                <a:ea typeface="Courier New"/>
                <a:cs typeface="Courier New"/>
                <a:sym typeface="Courier New"/>
              </a:rPr>
              <a:t>'</a:t>
            </a:r>
          </a:p>
          <a:p>
            <a:pPr lvl="0">
              <a:buClr>
                <a:schemeClr val="dk1"/>
              </a:buClr>
              <a:buSzPts val="1100"/>
            </a:pPr>
            <a:r>
              <a:rPr lang="en-US" sz="1100" dirty="0">
                <a:latin typeface="Courier New"/>
                <a:ea typeface="Courier New"/>
                <a:cs typeface="Courier New"/>
                <a:sym typeface="Courier New"/>
              </a:rPr>
              <a:t>FROM quiz AS 'q'</a:t>
            </a:r>
          </a:p>
          <a:p>
            <a:pPr lvl="0">
              <a:buClr>
                <a:schemeClr val="dk1"/>
              </a:buClr>
              <a:buSzPts val="1100"/>
            </a:pPr>
            <a:r>
              <a:rPr lang="en-US" sz="1100" dirty="0">
                <a:latin typeface="Courier New"/>
                <a:ea typeface="Courier New"/>
                <a:cs typeface="Courier New"/>
                <a:sym typeface="Courier New"/>
              </a:rPr>
              <a:t>LEFT JOIN </a:t>
            </a:r>
            <a:r>
              <a:rPr lang="en-US" sz="1100" dirty="0" err="1">
                <a:latin typeface="Courier New"/>
                <a:ea typeface="Courier New"/>
                <a:cs typeface="Courier New"/>
                <a:sym typeface="Courier New"/>
              </a:rPr>
              <a:t>home_try_on</a:t>
            </a:r>
            <a:r>
              <a:rPr lang="en-US" sz="1100" dirty="0">
                <a:latin typeface="Courier New"/>
                <a:ea typeface="Courier New"/>
                <a:cs typeface="Courier New"/>
                <a:sym typeface="Courier New"/>
              </a:rPr>
              <a:t> AS 'h'</a:t>
            </a:r>
          </a:p>
          <a:p>
            <a:pPr lvl="0">
              <a:buClr>
                <a:schemeClr val="dk1"/>
              </a:buClr>
              <a:buSzPts val="1100"/>
            </a:pPr>
            <a:r>
              <a:rPr lang="en-US" sz="1100" dirty="0">
                <a:latin typeface="Courier New"/>
                <a:ea typeface="Courier New"/>
                <a:cs typeface="Courier New"/>
                <a:sym typeface="Courier New"/>
              </a:rPr>
              <a:t>	ON </a:t>
            </a:r>
            <a:r>
              <a:rPr lang="en-US" sz="1100" dirty="0" err="1">
                <a:latin typeface="Courier New"/>
                <a:ea typeface="Courier New"/>
                <a:cs typeface="Courier New"/>
                <a:sym typeface="Courier New"/>
              </a:rPr>
              <a:t>h.user_id</a:t>
            </a:r>
            <a:r>
              <a:rPr lang="en-US" sz="1100" dirty="0">
                <a:latin typeface="Courier New"/>
                <a:ea typeface="Courier New"/>
                <a:cs typeface="Courier New"/>
                <a:sym typeface="Courier New"/>
              </a:rPr>
              <a:t> = </a:t>
            </a:r>
            <a:r>
              <a:rPr lang="en-US" sz="1100" dirty="0" err="1">
                <a:latin typeface="Courier New"/>
                <a:ea typeface="Courier New"/>
                <a:cs typeface="Courier New"/>
                <a:sym typeface="Courier New"/>
              </a:rPr>
              <a:t>q.user_id</a:t>
            </a:r>
            <a:endParaRPr lang="en-US" sz="1100" dirty="0">
              <a:latin typeface="Courier New"/>
              <a:ea typeface="Courier New"/>
              <a:cs typeface="Courier New"/>
              <a:sym typeface="Courier New"/>
            </a:endParaRPr>
          </a:p>
          <a:p>
            <a:pPr lvl="0">
              <a:buClr>
                <a:schemeClr val="dk1"/>
              </a:buClr>
              <a:buSzPts val="1100"/>
            </a:pPr>
            <a:r>
              <a:rPr lang="en-US" sz="1100" dirty="0">
                <a:latin typeface="Courier New"/>
                <a:ea typeface="Courier New"/>
                <a:cs typeface="Courier New"/>
                <a:sym typeface="Courier New"/>
              </a:rPr>
              <a:t>LEFT JOIN purchase AS 'p'</a:t>
            </a:r>
          </a:p>
          <a:p>
            <a:pPr lvl="0">
              <a:buClr>
                <a:schemeClr val="dk1"/>
              </a:buClr>
              <a:buSzPts val="1100"/>
            </a:pPr>
            <a:r>
              <a:rPr lang="en-US" sz="1100" dirty="0">
                <a:latin typeface="Courier New"/>
                <a:ea typeface="Courier New"/>
                <a:cs typeface="Courier New"/>
                <a:sym typeface="Courier New"/>
              </a:rPr>
              <a:t>	ON </a:t>
            </a:r>
            <a:r>
              <a:rPr lang="en-US" sz="1100" dirty="0" err="1">
                <a:latin typeface="Courier New"/>
                <a:ea typeface="Courier New"/>
                <a:cs typeface="Courier New"/>
                <a:sym typeface="Courier New"/>
              </a:rPr>
              <a:t>p.user_id</a:t>
            </a:r>
            <a:r>
              <a:rPr lang="en-US" sz="1100" dirty="0">
                <a:latin typeface="Courier New"/>
                <a:ea typeface="Courier New"/>
                <a:cs typeface="Courier New"/>
                <a:sym typeface="Courier New"/>
              </a:rPr>
              <a:t> = </a:t>
            </a:r>
            <a:r>
              <a:rPr lang="en-US" sz="1100" dirty="0" err="1">
                <a:latin typeface="Courier New"/>
                <a:ea typeface="Courier New"/>
                <a:cs typeface="Courier New"/>
                <a:sym typeface="Courier New"/>
              </a:rPr>
              <a:t>h.user_id</a:t>
            </a:r>
            <a:endParaRPr lang="en-US" sz="1100" dirty="0">
              <a:latin typeface="Courier New"/>
              <a:ea typeface="Courier New"/>
              <a:cs typeface="Courier New"/>
              <a:sym typeface="Courier New"/>
            </a:endParaRPr>
          </a:p>
          <a:p>
            <a:pPr lvl="0">
              <a:buClr>
                <a:schemeClr val="dk1"/>
              </a:buClr>
              <a:buSzPts val="1100"/>
            </a:pPr>
            <a:r>
              <a:rPr lang="en-US" sz="1100" dirty="0">
                <a:latin typeface="Courier New"/>
                <a:ea typeface="Courier New"/>
                <a:cs typeface="Courier New"/>
                <a:sym typeface="Courier New"/>
              </a:rPr>
              <a:t>LIMIT 10;</a:t>
            </a:r>
            <a:endParaRPr sz="11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261332" y="989378"/>
            <a:ext cx="4575364" cy="65172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100" b="1" dirty="0">
                <a:latin typeface="Roboto"/>
                <a:ea typeface="Roboto"/>
                <a:cs typeface="Roboto"/>
                <a:sym typeface="Roboto"/>
              </a:rPr>
              <a:t>Left Join of quiz, </a:t>
            </a:r>
            <a:r>
              <a:rPr lang="en-US" sz="1100" b="1" dirty="0" err="1">
                <a:latin typeface="Roboto"/>
                <a:ea typeface="Roboto"/>
                <a:cs typeface="Roboto"/>
                <a:sym typeface="Roboto"/>
              </a:rPr>
              <a:t>home_try_on</a:t>
            </a:r>
            <a:r>
              <a:rPr lang="en-US" sz="1100" b="1" dirty="0">
                <a:latin typeface="Roboto"/>
                <a:ea typeface="Roboto"/>
                <a:cs typeface="Roboto"/>
                <a:sym typeface="Roboto"/>
              </a:rPr>
              <a:t> and purchase tables.</a:t>
            </a:r>
          </a:p>
          <a:p>
            <a:pPr marL="457200" lvl="0" indent="-304800">
              <a:lnSpc>
                <a:spcPct val="115000"/>
              </a:lnSpc>
              <a:buSzPts val="1200"/>
              <a:buFont typeface="Roboto"/>
              <a:buChar char="●"/>
            </a:pPr>
            <a:r>
              <a:rPr lang="en-US" sz="1200" dirty="0">
                <a:latin typeface="Roboto"/>
                <a:ea typeface="Roboto"/>
                <a:cs typeface="Roboto"/>
                <a:sym typeface="Roboto"/>
              </a:rPr>
              <a:t>Select only the first 10 rows from this table </a:t>
            </a:r>
            <a:endParaRPr sz="1200" b="0" i="0" u="none" strike="noStrike" cap="none"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EDA35B11-D9C7-4415-A0FA-B855EE5B6594}"/>
              </a:ext>
            </a:extLst>
          </p:cNvPr>
          <p:cNvPicPr>
            <a:picLocks noChangeAspect="1"/>
          </p:cNvPicPr>
          <p:nvPr/>
        </p:nvPicPr>
        <p:blipFill>
          <a:blip r:embed="rId3"/>
          <a:stretch>
            <a:fillRect/>
          </a:stretch>
        </p:blipFill>
        <p:spPr>
          <a:xfrm>
            <a:off x="576955" y="2310265"/>
            <a:ext cx="7889352" cy="2657263"/>
          </a:xfrm>
          <a:prstGeom prst="rect">
            <a:avLst/>
          </a:prstGeom>
        </p:spPr>
      </p:pic>
    </p:spTree>
    <p:extLst>
      <p:ext uri="{BB962C8B-B14F-4D97-AF65-F5344CB8AC3E}">
        <p14:creationId xmlns:p14="http://schemas.microsoft.com/office/powerpoint/2010/main" val="2947109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64602" y="-160121"/>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2.3 </a:t>
            </a:r>
            <a:r>
              <a:rPr lang="en-US" sz="2400" b="1" i="0" u="none" strike="noStrike" cap="none" dirty="0">
                <a:solidFill>
                  <a:srgbClr val="295269"/>
                </a:solidFill>
                <a:latin typeface="Roboto"/>
                <a:ea typeface="Roboto"/>
                <a:cs typeface="Roboto"/>
                <a:sym typeface="Roboto"/>
              </a:rPr>
              <a:t>Insights</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97318" y="769278"/>
            <a:ext cx="8587884" cy="13049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What are some actionable insights for </a:t>
            </a:r>
            <a:r>
              <a:rPr lang="en-US" sz="1200" dirty="0" err="1">
                <a:latin typeface="Roboto"/>
                <a:ea typeface="Roboto"/>
                <a:cs typeface="Roboto"/>
                <a:sym typeface="Roboto"/>
              </a:rPr>
              <a:t>Warby</a:t>
            </a:r>
            <a:r>
              <a:rPr lang="en-US" sz="1200" dirty="0">
                <a:latin typeface="Roboto"/>
                <a:ea typeface="Roboto"/>
                <a:cs typeface="Roboto"/>
                <a:sym typeface="Roboto"/>
              </a:rPr>
              <a:t> Parker?</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The quiz is a successful tool for helping users narrow down styles that would interest them. 75% of users that take the quiz go on to select styles to try at home.</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Of the users that try styles on at home, those that are able to select 5 styles instead of 3  are more likely to purchase. 79% of users that selected 5 pairs made a purchase compared to 53% of users that were limited to 3 pairs. Increasing the number of frames increases the probability of a purchase.</a:t>
            </a:r>
            <a:endParaRPr sz="1200" b="0" i="0" u="none" strike="noStrike" cap="none"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AAB1AB63-2C0F-48F6-A28B-52EE78834B9E}"/>
              </a:ext>
            </a:extLst>
          </p:cNvPr>
          <p:cNvPicPr>
            <a:picLocks noChangeAspect="1"/>
          </p:cNvPicPr>
          <p:nvPr/>
        </p:nvPicPr>
        <p:blipFill>
          <a:blip r:embed="rId3"/>
          <a:stretch>
            <a:fillRect/>
          </a:stretch>
        </p:blipFill>
        <p:spPr>
          <a:xfrm>
            <a:off x="139567" y="2841424"/>
            <a:ext cx="4816452" cy="1442252"/>
          </a:xfrm>
          <a:prstGeom prst="rect">
            <a:avLst/>
          </a:prstGeom>
        </p:spPr>
      </p:pic>
      <p:sp>
        <p:nvSpPr>
          <p:cNvPr id="6" name="Shape 323">
            <a:extLst>
              <a:ext uri="{FF2B5EF4-FFF2-40B4-BE49-F238E27FC236}">
                <a16:creationId xmlns:a16="http://schemas.microsoft.com/office/drawing/2014/main" id="{26580FD8-906F-4499-98DA-B31FA4B74FB4}"/>
              </a:ext>
            </a:extLst>
          </p:cNvPr>
          <p:cNvSpPr txBox="1"/>
          <p:nvPr/>
        </p:nvSpPr>
        <p:spPr>
          <a:xfrm>
            <a:off x="5179223" y="2139215"/>
            <a:ext cx="3825210" cy="284667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100" dirty="0">
                <a:latin typeface="Courier New"/>
                <a:ea typeface="Courier New"/>
                <a:cs typeface="Courier New"/>
                <a:sym typeface="Courier New"/>
              </a:rPr>
              <a:t>WITH funnels AS (SELECT DISTINCT </a:t>
            </a:r>
            <a:r>
              <a:rPr lang="en-US" sz="1100" dirty="0" err="1">
                <a:latin typeface="Courier New"/>
                <a:ea typeface="Courier New"/>
                <a:cs typeface="Courier New"/>
                <a:sym typeface="Courier New"/>
              </a:rPr>
              <a:t>q.user_id</a:t>
            </a:r>
            <a:r>
              <a:rPr lang="en-US" sz="1100" dirty="0">
                <a:latin typeface="Courier New"/>
                <a:ea typeface="Courier New"/>
                <a:cs typeface="Courier New"/>
                <a:sym typeface="Courier New"/>
              </a:rPr>
              <a:t>, </a:t>
            </a:r>
          </a:p>
          <a:p>
            <a:pPr lvl="0">
              <a:buClr>
                <a:schemeClr val="dk1"/>
              </a:buClr>
              <a:buSzPts val="1100"/>
            </a:pPr>
            <a:r>
              <a:rPr lang="en-US" sz="1100" dirty="0" err="1">
                <a:latin typeface="Courier New"/>
                <a:ea typeface="Courier New"/>
                <a:cs typeface="Courier New"/>
                <a:sym typeface="Courier New"/>
              </a:rPr>
              <a:t>h.user_id</a:t>
            </a:r>
            <a:r>
              <a:rPr lang="en-US" sz="1100" dirty="0">
                <a:latin typeface="Courier New"/>
                <a:ea typeface="Courier New"/>
                <a:cs typeface="Courier New"/>
                <a:sym typeface="Courier New"/>
              </a:rPr>
              <a:t> IS NOT NULL AS '</a:t>
            </a:r>
            <a:r>
              <a:rPr lang="en-US" sz="1100" dirty="0" err="1">
                <a:latin typeface="Courier New"/>
                <a:ea typeface="Courier New"/>
                <a:cs typeface="Courier New"/>
                <a:sym typeface="Courier New"/>
              </a:rPr>
              <a:t>is_home_try_on</a:t>
            </a:r>
            <a:r>
              <a:rPr lang="en-US" sz="1100" dirty="0">
                <a:latin typeface="Courier New"/>
                <a:ea typeface="Courier New"/>
                <a:cs typeface="Courier New"/>
                <a:sym typeface="Courier New"/>
              </a:rPr>
              <a:t>',</a:t>
            </a:r>
          </a:p>
          <a:p>
            <a:pPr lvl="0">
              <a:buClr>
                <a:schemeClr val="dk1"/>
              </a:buClr>
              <a:buSzPts val="1100"/>
            </a:pPr>
            <a:r>
              <a:rPr lang="en-US" sz="1100" dirty="0" err="1">
                <a:latin typeface="Courier New"/>
                <a:ea typeface="Courier New"/>
                <a:cs typeface="Courier New"/>
                <a:sym typeface="Courier New"/>
              </a:rPr>
              <a:t>h.number_of_pairs</a:t>
            </a:r>
            <a:r>
              <a:rPr lang="en-US" sz="1100" dirty="0">
                <a:latin typeface="Courier New"/>
                <a:ea typeface="Courier New"/>
                <a:cs typeface="Courier New"/>
                <a:sym typeface="Courier New"/>
              </a:rPr>
              <a:t>,</a:t>
            </a:r>
          </a:p>
          <a:p>
            <a:pPr lvl="0">
              <a:buClr>
                <a:schemeClr val="dk1"/>
              </a:buClr>
              <a:buSzPts val="1100"/>
            </a:pPr>
            <a:r>
              <a:rPr lang="en-US" sz="1100" dirty="0" err="1">
                <a:latin typeface="Courier New"/>
                <a:ea typeface="Courier New"/>
                <a:cs typeface="Courier New"/>
                <a:sym typeface="Courier New"/>
              </a:rPr>
              <a:t>p.user_id</a:t>
            </a:r>
            <a:r>
              <a:rPr lang="en-US" sz="1100" dirty="0">
                <a:latin typeface="Courier New"/>
                <a:ea typeface="Courier New"/>
                <a:cs typeface="Courier New"/>
                <a:sym typeface="Courier New"/>
              </a:rPr>
              <a:t> IS NOT NULL AS '</a:t>
            </a:r>
            <a:r>
              <a:rPr lang="en-US" sz="1100" dirty="0" err="1">
                <a:latin typeface="Courier New"/>
                <a:ea typeface="Courier New"/>
                <a:cs typeface="Courier New"/>
                <a:sym typeface="Courier New"/>
              </a:rPr>
              <a:t>is_purchase</a:t>
            </a:r>
            <a:r>
              <a:rPr lang="en-US" sz="1100" dirty="0">
                <a:latin typeface="Courier New"/>
                <a:ea typeface="Courier New"/>
                <a:cs typeface="Courier New"/>
                <a:sym typeface="Courier New"/>
              </a:rPr>
              <a:t>'</a:t>
            </a:r>
          </a:p>
          <a:p>
            <a:pPr lvl="0">
              <a:buClr>
                <a:schemeClr val="dk1"/>
              </a:buClr>
              <a:buSzPts val="1100"/>
            </a:pPr>
            <a:r>
              <a:rPr lang="en-US" sz="1100" dirty="0">
                <a:latin typeface="Courier New"/>
                <a:ea typeface="Courier New"/>
                <a:cs typeface="Courier New"/>
                <a:sym typeface="Courier New"/>
              </a:rPr>
              <a:t>FROM quiz AS 'q'</a:t>
            </a:r>
          </a:p>
          <a:p>
            <a:pPr lvl="0">
              <a:buClr>
                <a:schemeClr val="dk1"/>
              </a:buClr>
              <a:buSzPts val="1100"/>
            </a:pPr>
            <a:r>
              <a:rPr lang="en-US" sz="1100" dirty="0">
                <a:latin typeface="Courier New"/>
                <a:ea typeface="Courier New"/>
                <a:cs typeface="Courier New"/>
                <a:sym typeface="Courier New"/>
              </a:rPr>
              <a:t>LEFT JOIN </a:t>
            </a:r>
            <a:r>
              <a:rPr lang="en-US" sz="1100" dirty="0" err="1">
                <a:latin typeface="Courier New"/>
                <a:ea typeface="Courier New"/>
                <a:cs typeface="Courier New"/>
                <a:sym typeface="Courier New"/>
              </a:rPr>
              <a:t>home_try_on</a:t>
            </a:r>
            <a:r>
              <a:rPr lang="en-US" sz="1100" dirty="0">
                <a:latin typeface="Courier New"/>
                <a:ea typeface="Courier New"/>
                <a:cs typeface="Courier New"/>
                <a:sym typeface="Courier New"/>
              </a:rPr>
              <a:t> AS 'h'</a:t>
            </a:r>
          </a:p>
          <a:p>
            <a:pPr lvl="0">
              <a:buClr>
                <a:schemeClr val="dk1"/>
              </a:buClr>
              <a:buSzPts val="1100"/>
            </a:pPr>
            <a:r>
              <a:rPr lang="en-US" sz="1100" dirty="0">
                <a:latin typeface="Courier New"/>
                <a:ea typeface="Courier New"/>
                <a:cs typeface="Courier New"/>
                <a:sym typeface="Courier New"/>
              </a:rPr>
              <a:t>	ON </a:t>
            </a:r>
            <a:r>
              <a:rPr lang="en-US" sz="1100" dirty="0" err="1">
                <a:latin typeface="Courier New"/>
                <a:ea typeface="Courier New"/>
                <a:cs typeface="Courier New"/>
                <a:sym typeface="Courier New"/>
              </a:rPr>
              <a:t>h.user_id</a:t>
            </a:r>
            <a:r>
              <a:rPr lang="en-US" sz="1100" dirty="0">
                <a:latin typeface="Courier New"/>
                <a:ea typeface="Courier New"/>
                <a:cs typeface="Courier New"/>
                <a:sym typeface="Courier New"/>
              </a:rPr>
              <a:t> = </a:t>
            </a:r>
            <a:r>
              <a:rPr lang="en-US" sz="1100" dirty="0" err="1">
                <a:latin typeface="Courier New"/>
                <a:ea typeface="Courier New"/>
                <a:cs typeface="Courier New"/>
                <a:sym typeface="Courier New"/>
              </a:rPr>
              <a:t>q.user_id</a:t>
            </a:r>
            <a:endParaRPr lang="en-US" sz="1100" dirty="0">
              <a:latin typeface="Courier New"/>
              <a:ea typeface="Courier New"/>
              <a:cs typeface="Courier New"/>
              <a:sym typeface="Courier New"/>
            </a:endParaRPr>
          </a:p>
          <a:p>
            <a:pPr lvl="0">
              <a:buClr>
                <a:schemeClr val="dk1"/>
              </a:buClr>
              <a:buSzPts val="1100"/>
            </a:pPr>
            <a:r>
              <a:rPr lang="en-US" sz="1100" dirty="0">
                <a:latin typeface="Courier New"/>
                <a:ea typeface="Courier New"/>
                <a:cs typeface="Courier New"/>
                <a:sym typeface="Courier New"/>
              </a:rPr>
              <a:t>LEFT JOIN purchase AS 'p'</a:t>
            </a:r>
          </a:p>
          <a:p>
            <a:pPr lvl="0">
              <a:buClr>
                <a:schemeClr val="dk1"/>
              </a:buClr>
              <a:buSzPts val="1100"/>
            </a:pPr>
            <a:r>
              <a:rPr lang="en-US" sz="1100" dirty="0">
                <a:latin typeface="Courier New"/>
                <a:ea typeface="Courier New"/>
                <a:cs typeface="Courier New"/>
                <a:sym typeface="Courier New"/>
              </a:rPr>
              <a:t>	ON </a:t>
            </a:r>
            <a:r>
              <a:rPr lang="en-US" sz="1100" dirty="0" err="1">
                <a:latin typeface="Courier New"/>
                <a:ea typeface="Courier New"/>
                <a:cs typeface="Courier New"/>
                <a:sym typeface="Courier New"/>
              </a:rPr>
              <a:t>p.user_id</a:t>
            </a:r>
            <a:r>
              <a:rPr lang="en-US" sz="1100" dirty="0">
                <a:latin typeface="Courier New"/>
                <a:ea typeface="Courier New"/>
                <a:cs typeface="Courier New"/>
                <a:sym typeface="Courier New"/>
              </a:rPr>
              <a:t> = </a:t>
            </a:r>
            <a:r>
              <a:rPr lang="en-US" sz="1100" dirty="0" err="1">
                <a:latin typeface="Courier New"/>
                <a:ea typeface="Courier New"/>
                <a:cs typeface="Courier New"/>
                <a:sym typeface="Courier New"/>
              </a:rPr>
              <a:t>h.user_id</a:t>
            </a:r>
            <a:r>
              <a:rPr lang="en-US" sz="1100" dirty="0">
                <a:latin typeface="Courier New"/>
                <a:ea typeface="Courier New"/>
                <a:cs typeface="Courier New"/>
                <a:sym typeface="Courier New"/>
              </a:rPr>
              <a:t>)</a:t>
            </a:r>
          </a:p>
          <a:p>
            <a:pPr lvl="0">
              <a:buClr>
                <a:schemeClr val="dk1"/>
              </a:buClr>
              <a:buSzPts val="1100"/>
            </a:pPr>
            <a:r>
              <a:rPr lang="en-US" sz="1100" dirty="0">
                <a:latin typeface="Courier New"/>
                <a:ea typeface="Courier New"/>
                <a:cs typeface="Courier New"/>
                <a:sym typeface="Courier New"/>
              </a:rPr>
              <a:t>SELECT </a:t>
            </a:r>
            <a:r>
              <a:rPr lang="en-US" sz="1100" dirty="0" err="1">
                <a:latin typeface="Courier New"/>
                <a:ea typeface="Courier New"/>
                <a:cs typeface="Courier New"/>
                <a:sym typeface="Courier New"/>
              </a:rPr>
              <a:t>number_of_pairs</a:t>
            </a:r>
            <a:r>
              <a:rPr lang="en-US" sz="1100" dirty="0">
                <a:latin typeface="Courier New"/>
                <a:ea typeface="Courier New"/>
                <a:cs typeface="Courier New"/>
                <a:sym typeface="Courier New"/>
              </a:rPr>
              <a:t>, COUNT(*) AS '</a:t>
            </a:r>
            <a:r>
              <a:rPr lang="en-US" sz="1100" dirty="0" err="1">
                <a:latin typeface="Courier New"/>
                <a:ea typeface="Courier New"/>
                <a:cs typeface="Courier New"/>
                <a:sym typeface="Courier New"/>
              </a:rPr>
              <a:t>num_quiz</a:t>
            </a:r>
            <a:r>
              <a:rPr lang="en-US" sz="1100" dirty="0">
                <a:latin typeface="Courier New"/>
                <a:ea typeface="Courier New"/>
                <a:cs typeface="Courier New"/>
                <a:sym typeface="Courier New"/>
              </a:rPr>
              <a:t>',</a:t>
            </a:r>
          </a:p>
          <a:p>
            <a:pPr lvl="0">
              <a:buClr>
                <a:schemeClr val="dk1"/>
              </a:buClr>
              <a:buSzPts val="1100"/>
            </a:pPr>
            <a:r>
              <a:rPr lang="en-US" sz="1100" dirty="0">
                <a:latin typeface="Courier New"/>
                <a:ea typeface="Courier New"/>
                <a:cs typeface="Courier New"/>
                <a:sym typeface="Courier New"/>
              </a:rPr>
              <a:t>   SUM(</a:t>
            </a:r>
            <a:r>
              <a:rPr lang="en-US" sz="1100" dirty="0" err="1">
                <a:latin typeface="Courier New"/>
                <a:ea typeface="Courier New"/>
                <a:cs typeface="Courier New"/>
                <a:sym typeface="Courier New"/>
              </a:rPr>
              <a:t>is_home_try_on</a:t>
            </a:r>
            <a:r>
              <a:rPr lang="en-US" sz="1100" dirty="0">
                <a:latin typeface="Courier New"/>
                <a:ea typeface="Courier New"/>
                <a:cs typeface="Courier New"/>
                <a:sym typeface="Courier New"/>
              </a:rPr>
              <a:t>) AS '</a:t>
            </a:r>
            <a:r>
              <a:rPr lang="en-US" sz="1100" dirty="0" err="1">
                <a:latin typeface="Courier New"/>
                <a:ea typeface="Courier New"/>
                <a:cs typeface="Courier New"/>
                <a:sym typeface="Courier New"/>
              </a:rPr>
              <a:t>num_try</a:t>
            </a:r>
            <a:r>
              <a:rPr lang="en-US" sz="1100" dirty="0">
                <a:latin typeface="Courier New"/>
                <a:ea typeface="Courier New"/>
                <a:cs typeface="Courier New"/>
                <a:sym typeface="Courier New"/>
              </a:rPr>
              <a:t>',</a:t>
            </a:r>
          </a:p>
          <a:p>
            <a:pPr lvl="0">
              <a:buClr>
                <a:schemeClr val="dk1"/>
              </a:buClr>
              <a:buSzPts val="1100"/>
            </a:pPr>
            <a:r>
              <a:rPr lang="en-US" sz="1100" dirty="0">
                <a:latin typeface="Courier New"/>
                <a:ea typeface="Courier New"/>
                <a:cs typeface="Courier New"/>
                <a:sym typeface="Courier New"/>
              </a:rPr>
              <a:t>   SUM(</a:t>
            </a:r>
            <a:r>
              <a:rPr lang="en-US" sz="1100" dirty="0" err="1">
                <a:latin typeface="Courier New"/>
                <a:ea typeface="Courier New"/>
                <a:cs typeface="Courier New"/>
                <a:sym typeface="Courier New"/>
              </a:rPr>
              <a:t>is_purchase</a:t>
            </a:r>
            <a:r>
              <a:rPr lang="en-US" sz="1100" dirty="0">
                <a:latin typeface="Courier New"/>
                <a:ea typeface="Courier New"/>
                <a:cs typeface="Courier New"/>
                <a:sym typeface="Courier New"/>
              </a:rPr>
              <a:t>) AS '</a:t>
            </a:r>
            <a:r>
              <a:rPr lang="en-US" sz="1100" dirty="0" err="1">
                <a:latin typeface="Courier New"/>
                <a:ea typeface="Courier New"/>
                <a:cs typeface="Courier New"/>
                <a:sym typeface="Courier New"/>
              </a:rPr>
              <a:t>num_purchase</a:t>
            </a:r>
            <a:r>
              <a:rPr lang="en-US" sz="1100" dirty="0">
                <a:latin typeface="Courier New"/>
                <a:ea typeface="Courier New"/>
                <a:cs typeface="Courier New"/>
                <a:sym typeface="Courier New"/>
              </a:rPr>
              <a:t>'</a:t>
            </a:r>
          </a:p>
          <a:p>
            <a:pPr lvl="0">
              <a:buClr>
                <a:schemeClr val="dk1"/>
              </a:buClr>
              <a:buSzPts val="1100"/>
            </a:pPr>
            <a:r>
              <a:rPr lang="en-US" sz="1100" dirty="0">
                <a:latin typeface="Courier New"/>
                <a:ea typeface="Courier New"/>
                <a:cs typeface="Courier New"/>
                <a:sym typeface="Courier New"/>
              </a:rPr>
              <a:t>FROM funnels</a:t>
            </a:r>
          </a:p>
          <a:p>
            <a:pPr lvl="0">
              <a:buClr>
                <a:schemeClr val="dk1"/>
              </a:buClr>
              <a:buSzPts val="1100"/>
            </a:pPr>
            <a:r>
              <a:rPr lang="en-US" sz="1100" dirty="0">
                <a:latin typeface="Courier New"/>
                <a:ea typeface="Courier New"/>
                <a:cs typeface="Courier New"/>
                <a:sym typeface="Courier New"/>
              </a:rPr>
              <a:t>GROUP BY 1</a:t>
            </a:r>
          </a:p>
          <a:p>
            <a:pPr lvl="0">
              <a:buClr>
                <a:schemeClr val="dk1"/>
              </a:buClr>
              <a:buSzPts val="1100"/>
            </a:pPr>
            <a:r>
              <a:rPr lang="en-US" sz="1100" dirty="0">
                <a:latin typeface="Courier New"/>
                <a:ea typeface="Courier New"/>
                <a:cs typeface="Courier New"/>
                <a:sym typeface="Courier New"/>
              </a:rPr>
              <a:t>ORDER BY 1;</a:t>
            </a:r>
            <a:endParaRPr sz="1100" b="0" i="0" u="none" strike="noStrike" cap="none" dirty="0">
              <a:solidFill>
                <a:srgbClr val="000000"/>
              </a:solidFill>
              <a:latin typeface="Courier New"/>
              <a:ea typeface="Courier New"/>
              <a:cs typeface="Courier New"/>
              <a:sym typeface="Courier New"/>
            </a:endParaRPr>
          </a:p>
        </p:txBody>
      </p:sp>
    </p:spTree>
    <p:extLst>
      <p:ext uri="{BB962C8B-B14F-4D97-AF65-F5344CB8AC3E}">
        <p14:creationId xmlns:p14="http://schemas.microsoft.com/office/powerpoint/2010/main" val="29602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64602" y="-160121"/>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Insights Continued</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97318" y="769277"/>
            <a:ext cx="4494998" cy="143490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Tortoise Shell is the most popular color selected in the quiz and the top Ladie</a:t>
            </a:r>
            <a:r>
              <a:rPr lang="en-US" sz="1200" dirty="0">
                <a:latin typeface="Roboto"/>
                <a:ea typeface="Roboto"/>
                <a:cs typeface="Roboto"/>
                <a:sym typeface="Roboto"/>
              </a:rPr>
              <a:t>s style purchased is the Eugene Narrow in Rosewood Tortoise followed by the same style in Rose Crystal. The most popular men’s style is the Dawes in Driftwood Fade followed by the Brady in Layered Tortoise Matte. These results indicate that </a:t>
            </a:r>
            <a:r>
              <a:rPr lang="en-US" sz="1200" dirty="0" err="1">
                <a:latin typeface="Roboto"/>
                <a:ea typeface="Roboto"/>
                <a:cs typeface="Roboto"/>
                <a:sym typeface="Roboto"/>
              </a:rPr>
              <a:t>Warby</a:t>
            </a:r>
            <a:r>
              <a:rPr lang="en-US" sz="1200" dirty="0">
                <a:latin typeface="Roboto"/>
                <a:ea typeface="Roboto"/>
                <a:cs typeface="Roboto"/>
                <a:sym typeface="Roboto"/>
              </a:rPr>
              <a:t> Parker should ensure they have a wide offering of styles in Tortoise for both Men and Women.</a:t>
            </a:r>
          </a:p>
          <a:p>
            <a:pPr marL="152400" marR="0" lvl="0" algn="l" rtl="0">
              <a:lnSpc>
                <a:spcPct val="115000"/>
              </a:lnSpc>
              <a:spcBef>
                <a:spcPts val="0"/>
              </a:spcBef>
              <a:spcAft>
                <a:spcPts val="0"/>
              </a:spcAft>
              <a:buClr>
                <a:srgbClr val="000000"/>
              </a:buClr>
              <a:buSzPts val="1200"/>
            </a:pPr>
            <a:endParaRPr lang="en-US" sz="1200" dirty="0">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It should also be noted that </a:t>
            </a:r>
            <a:r>
              <a:rPr lang="en-US" sz="1200" dirty="0">
                <a:latin typeface="Roboto"/>
                <a:ea typeface="Roboto"/>
                <a:cs typeface="Roboto"/>
                <a:sym typeface="Roboto"/>
              </a:rPr>
              <a:t>53</a:t>
            </a:r>
            <a:r>
              <a:rPr lang="en-US" sz="1200" b="0" i="0" u="none" strike="noStrike" cap="none" dirty="0">
                <a:solidFill>
                  <a:srgbClr val="000000"/>
                </a:solidFill>
                <a:latin typeface="Roboto"/>
                <a:ea typeface="Roboto"/>
                <a:cs typeface="Roboto"/>
                <a:sym typeface="Roboto"/>
              </a:rPr>
              <a:t>% of the </a:t>
            </a:r>
            <a:r>
              <a:rPr lang="en-US" sz="1200" dirty="0">
                <a:latin typeface="Roboto"/>
                <a:ea typeface="Roboto"/>
                <a:cs typeface="Roboto"/>
                <a:sym typeface="Roboto"/>
              </a:rPr>
              <a:t>purchases made were frames at the $95 price point, 39% at the $150 price point and the remaining 8% at $50. This may indicate that there is an opportunity for </a:t>
            </a:r>
            <a:r>
              <a:rPr lang="en-US" sz="1200" dirty="0" err="1">
                <a:latin typeface="Roboto"/>
                <a:ea typeface="Roboto"/>
                <a:cs typeface="Roboto"/>
                <a:sym typeface="Roboto"/>
              </a:rPr>
              <a:t>Warby</a:t>
            </a:r>
            <a:r>
              <a:rPr lang="en-US" sz="1200" dirty="0">
                <a:latin typeface="Roboto"/>
                <a:ea typeface="Roboto"/>
                <a:cs typeface="Roboto"/>
                <a:sym typeface="Roboto"/>
              </a:rPr>
              <a:t> Parker to raise the entry level price point and offer styles above $50 as their customer is willing to spend more for frames they like with the convenience of at home try on.</a:t>
            </a:r>
            <a:endParaRPr sz="1200" b="0" i="0" u="none" strike="noStrike" cap="none" dirty="0">
              <a:solidFill>
                <a:srgbClr val="000000"/>
              </a:solidFill>
              <a:latin typeface="Roboto"/>
              <a:ea typeface="Roboto"/>
              <a:cs typeface="Roboto"/>
              <a:sym typeface="Roboto"/>
            </a:endParaRPr>
          </a:p>
        </p:txBody>
      </p:sp>
      <p:sp>
        <p:nvSpPr>
          <p:cNvPr id="6" name="Shape 323">
            <a:extLst>
              <a:ext uri="{FF2B5EF4-FFF2-40B4-BE49-F238E27FC236}">
                <a16:creationId xmlns:a16="http://schemas.microsoft.com/office/drawing/2014/main" id="{26580FD8-906F-4499-98DA-B31FA4B74FB4}"/>
              </a:ext>
            </a:extLst>
          </p:cNvPr>
          <p:cNvSpPr txBox="1"/>
          <p:nvPr/>
        </p:nvSpPr>
        <p:spPr>
          <a:xfrm>
            <a:off x="4784587" y="1104499"/>
            <a:ext cx="3825210" cy="284667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100" dirty="0">
                <a:latin typeface="Courier New"/>
                <a:ea typeface="Courier New"/>
                <a:cs typeface="Courier New"/>
                <a:sym typeface="Courier New"/>
              </a:rPr>
              <a:t>SELECT color, COUNT (DISTINCT </a:t>
            </a:r>
            <a:r>
              <a:rPr lang="en-US" sz="1100" dirty="0" err="1">
                <a:latin typeface="Courier New"/>
                <a:ea typeface="Courier New"/>
                <a:cs typeface="Courier New"/>
                <a:sym typeface="Courier New"/>
              </a:rPr>
              <a:t>user_id</a:t>
            </a:r>
            <a:r>
              <a:rPr lang="en-US" sz="1100" dirty="0">
                <a:latin typeface="Courier New"/>
                <a:ea typeface="Courier New"/>
                <a:cs typeface="Courier New"/>
                <a:sym typeface="Courier New"/>
              </a:rPr>
              <a:t>)</a:t>
            </a:r>
          </a:p>
          <a:p>
            <a:pPr lvl="0">
              <a:buClr>
                <a:schemeClr val="dk1"/>
              </a:buClr>
              <a:buSzPts val="1100"/>
            </a:pPr>
            <a:r>
              <a:rPr lang="en-US" sz="1100" dirty="0">
                <a:latin typeface="Courier New"/>
                <a:ea typeface="Courier New"/>
                <a:cs typeface="Courier New"/>
                <a:sym typeface="Courier New"/>
              </a:rPr>
              <a:t>FROM QUIZ</a:t>
            </a:r>
          </a:p>
          <a:p>
            <a:pPr lvl="0">
              <a:buClr>
                <a:schemeClr val="dk1"/>
              </a:buClr>
              <a:buSzPts val="1100"/>
            </a:pPr>
            <a:r>
              <a:rPr lang="en-US" sz="1100" dirty="0">
                <a:latin typeface="Courier New"/>
                <a:ea typeface="Courier New"/>
                <a:cs typeface="Courier New"/>
                <a:sym typeface="Courier New"/>
              </a:rPr>
              <a:t>GROUP BY 1;</a:t>
            </a:r>
          </a:p>
          <a:p>
            <a:pPr lvl="0">
              <a:buClr>
                <a:schemeClr val="dk1"/>
              </a:buClr>
              <a:buSzPts val="1100"/>
            </a:pPr>
            <a:endParaRPr lang="en-US" sz="1100" dirty="0">
              <a:latin typeface="Courier New"/>
              <a:ea typeface="Courier New"/>
              <a:cs typeface="Courier New"/>
              <a:sym typeface="Courier New"/>
            </a:endParaRPr>
          </a:p>
          <a:p>
            <a:pPr lvl="0">
              <a:buClr>
                <a:schemeClr val="dk1"/>
              </a:buClr>
              <a:buSzPts val="1100"/>
            </a:pPr>
            <a:r>
              <a:rPr lang="en-US" sz="1100" dirty="0">
                <a:latin typeface="Courier New"/>
                <a:ea typeface="Courier New"/>
                <a:cs typeface="Courier New"/>
                <a:sym typeface="Courier New"/>
              </a:rPr>
              <a:t>SELECT </a:t>
            </a:r>
            <a:r>
              <a:rPr lang="en-US" sz="1100" dirty="0" err="1">
                <a:latin typeface="Courier New"/>
                <a:ea typeface="Courier New"/>
                <a:cs typeface="Courier New"/>
                <a:sym typeface="Courier New"/>
              </a:rPr>
              <a:t>product_id</a:t>
            </a:r>
            <a:r>
              <a:rPr lang="en-US" sz="1100" dirty="0">
                <a:latin typeface="Courier New"/>
                <a:ea typeface="Courier New"/>
                <a:cs typeface="Courier New"/>
                <a:sym typeface="Courier New"/>
              </a:rPr>
              <a:t>, </a:t>
            </a:r>
            <a:r>
              <a:rPr lang="en-US" sz="1100" dirty="0" err="1">
                <a:latin typeface="Courier New"/>
                <a:ea typeface="Courier New"/>
                <a:cs typeface="Courier New"/>
                <a:sym typeface="Courier New"/>
              </a:rPr>
              <a:t>model_name</a:t>
            </a:r>
            <a:r>
              <a:rPr lang="en-US" sz="1100" dirty="0">
                <a:latin typeface="Courier New"/>
                <a:ea typeface="Courier New"/>
                <a:cs typeface="Courier New"/>
                <a:sym typeface="Courier New"/>
              </a:rPr>
              <a:t>, style, color, COUNT(*)</a:t>
            </a:r>
          </a:p>
          <a:p>
            <a:pPr lvl="0">
              <a:buClr>
                <a:schemeClr val="dk1"/>
              </a:buClr>
              <a:buSzPts val="1100"/>
            </a:pPr>
            <a:r>
              <a:rPr lang="en-US" sz="1100" dirty="0">
                <a:latin typeface="Courier New"/>
                <a:ea typeface="Courier New"/>
                <a:cs typeface="Courier New"/>
                <a:sym typeface="Courier New"/>
              </a:rPr>
              <a:t>FROM purchase</a:t>
            </a:r>
          </a:p>
          <a:p>
            <a:pPr lvl="0">
              <a:buClr>
                <a:schemeClr val="dk1"/>
              </a:buClr>
              <a:buSzPts val="1100"/>
            </a:pPr>
            <a:r>
              <a:rPr lang="en-US" sz="1100" dirty="0">
                <a:latin typeface="Courier New"/>
                <a:ea typeface="Courier New"/>
                <a:cs typeface="Courier New"/>
                <a:sym typeface="Courier New"/>
              </a:rPr>
              <a:t>GROUP BY 1</a:t>
            </a:r>
          </a:p>
          <a:p>
            <a:pPr lvl="0">
              <a:buClr>
                <a:schemeClr val="dk1"/>
              </a:buClr>
              <a:buSzPts val="1100"/>
            </a:pPr>
            <a:r>
              <a:rPr lang="en-US" sz="1100" dirty="0">
                <a:latin typeface="Courier New"/>
                <a:ea typeface="Courier New"/>
                <a:cs typeface="Courier New"/>
                <a:sym typeface="Courier New"/>
              </a:rPr>
              <a:t>ORDER BY 5 DESC;</a:t>
            </a:r>
          </a:p>
          <a:p>
            <a:pPr lvl="0">
              <a:buClr>
                <a:schemeClr val="dk1"/>
              </a:buClr>
              <a:buSzPts val="1100"/>
            </a:pPr>
            <a:endParaRPr lang="en-US" sz="1100" dirty="0">
              <a:latin typeface="Courier New"/>
              <a:ea typeface="Courier New"/>
              <a:cs typeface="Courier New"/>
              <a:sym typeface="Courier New"/>
            </a:endParaRPr>
          </a:p>
          <a:p>
            <a:pPr lvl="0">
              <a:buClr>
                <a:schemeClr val="dk1"/>
              </a:buClr>
              <a:buSzPts val="1100"/>
            </a:pPr>
            <a:r>
              <a:rPr lang="en-US" sz="1100" dirty="0">
                <a:latin typeface="Courier New"/>
                <a:ea typeface="Courier New"/>
                <a:cs typeface="Courier New"/>
                <a:sym typeface="Courier New"/>
              </a:rPr>
              <a:t>SELECT price, count(*)</a:t>
            </a:r>
          </a:p>
          <a:p>
            <a:pPr lvl="0">
              <a:buClr>
                <a:schemeClr val="dk1"/>
              </a:buClr>
              <a:buSzPts val="1100"/>
            </a:pPr>
            <a:r>
              <a:rPr lang="en-US" sz="1100" dirty="0">
                <a:latin typeface="Courier New"/>
                <a:ea typeface="Courier New"/>
                <a:cs typeface="Courier New"/>
                <a:sym typeface="Courier New"/>
              </a:rPr>
              <a:t>FROM purchase</a:t>
            </a:r>
          </a:p>
          <a:p>
            <a:pPr lvl="0">
              <a:buClr>
                <a:schemeClr val="dk1"/>
              </a:buClr>
              <a:buSzPts val="1100"/>
            </a:pPr>
            <a:r>
              <a:rPr lang="en-US" sz="1100" dirty="0">
                <a:latin typeface="Courier New"/>
                <a:ea typeface="Courier New"/>
                <a:cs typeface="Courier New"/>
                <a:sym typeface="Courier New"/>
              </a:rPr>
              <a:t>GROUP BY 1;</a:t>
            </a:r>
            <a:endParaRPr sz="1100" b="0" i="0" u="none" strike="noStrike" cap="none" dirty="0">
              <a:solidFill>
                <a:srgbClr val="000000"/>
              </a:solidFill>
              <a:latin typeface="Courier New"/>
              <a:ea typeface="Courier New"/>
              <a:cs typeface="Courier New"/>
              <a:sym typeface="Courier New"/>
            </a:endParaRPr>
          </a:p>
        </p:txBody>
      </p:sp>
    </p:spTree>
    <p:extLst>
      <p:ext uri="{BB962C8B-B14F-4D97-AF65-F5344CB8AC3E}">
        <p14:creationId xmlns:p14="http://schemas.microsoft.com/office/powerpoint/2010/main" val="257193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dirty="0">
                <a:solidFill>
                  <a:srgbClr val="295269"/>
                </a:solidFill>
                <a:latin typeface="Roboto"/>
                <a:ea typeface="Roboto"/>
                <a:cs typeface="Roboto"/>
                <a:sym typeface="Roboto"/>
              </a:rPr>
              <a:t>Table of Contents</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533400" marR="0" lvl="0" indent="-457200" algn="l" rtl="0">
              <a:lnSpc>
                <a:spcPct val="115000"/>
              </a:lnSpc>
              <a:spcBef>
                <a:spcPts val="1100"/>
              </a:spcBef>
              <a:spcAft>
                <a:spcPts val="0"/>
              </a:spcAft>
              <a:buClr>
                <a:srgbClr val="222222"/>
              </a:buClr>
              <a:buSzPct val="125000"/>
              <a:buFont typeface="+mj-lt"/>
              <a:buAutoNum type="arabicPeriod"/>
            </a:pPr>
            <a:r>
              <a:rPr lang="en-US" sz="1800" b="0" i="0" u="none" cap="none" dirty="0" err="1">
                <a:solidFill>
                  <a:schemeClr val="tx1"/>
                </a:solidFill>
                <a:highlight>
                  <a:srgbClr val="FFFFFF"/>
                </a:highlight>
                <a:latin typeface="Roboto"/>
                <a:ea typeface="Roboto"/>
                <a:cs typeface="Roboto"/>
                <a:sym typeface="Roboto"/>
              </a:rPr>
              <a:t>Warby</a:t>
            </a:r>
            <a:r>
              <a:rPr lang="en-US" sz="1800" b="0" i="0" u="none" cap="none" dirty="0">
                <a:solidFill>
                  <a:schemeClr val="tx1"/>
                </a:solidFill>
                <a:highlight>
                  <a:srgbClr val="FFFFFF"/>
                </a:highlight>
                <a:latin typeface="Roboto"/>
                <a:ea typeface="Roboto"/>
                <a:cs typeface="Roboto"/>
                <a:sym typeface="Roboto"/>
              </a:rPr>
              <a:t> Parker’s Survey</a:t>
            </a:r>
          </a:p>
          <a:p>
            <a:pPr marL="76200" marR="0" lvl="0" algn="l" rtl="0">
              <a:lnSpc>
                <a:spcPct val="115000"/>
              </a:lnSpc>
              <a:spcBef>
                <a:spcPts val="1100"/>
              </a:spcBef>
              <a:spcAft>
                <a:spcPts val="0"/>
              </a:spcAft>
              <a:buClr>
                <a:srgbClr val="222222"/>
              </a:buClr>
              <a:buSzPts val="2400"/>
            </a:pPr>
            <a:r>
              <a:rPr lang="en-US" sz="1800" dirty="0">
                <a:solidFill>
                  <a:schemeClr val="tx1"/>
                </a:solidFill>
                <a:highlight>
                  <a:srgbClr val="FFFFFF"/>
                </a:highlight>
                <a:latin typeface="Roboto"/>
                <a:ea typeface="Roboto"/>
                <a:cs typeface="Roboto"/>
                <a:sym typeface="Roboto"/>
              </a:rPr>
              <a:t>	1.1 Survey Detail</a:t>
            </a:r>
          </a:p>
          <a:p>
            <a:pPr marL="76200" marR="0" lvl="0" algn="l" rtl="0">
              <a:lnSpc>
                <a:spcPct val="115000"/>
              </a:lnSpc>
              <a:spcBef>
                <a:spcPts val="1100"/>
              </a:spcBef>
              <a:spcAft>
                <a:spcPts val="0"/>
              </a:spcAft>
              <a:buClr>
                <a:srgbClr val="222222"/>
              </a:buClr>
              <a:buSzPts val="2400"/>
            </a:pPr>
            <a:r>
              <a:rPr lang="en-US" sz="1800" b="0" i="0" u="none" cap="none" dirty="0">
                <a:solidFill>
                  <a:schemeClr val="tx1"/>
                </a:solidFill>
                <a:highlight>
                  <a:srgbClr val="FFFFFF"/>
                </a:highlight>
                <a:latin typeface="Roboto"/>
                <a:ea typeface="Roboto"/>
                <a:cs typeface="Roboto"/>
                <a:sym typeface="Roboto"/>
              </a:rPr>
              <a:t>	1.2 Survey Responses</a:t>
            </a:r>
          </a:p>
          <a:p>
            <a:pPr marL="76200" lvl="0">
              <a:lnSpc>
                <a:spcPct val="115000"/>
              </a:lnSpc>
              <a:spcBef>
                <a:spcPts val="1100"/>
              </a:spcBef>
              <a:buClr>
                <a:srgbClr val="222222"/>
              </a:buClr>
              <a:buSzPts val="2400"/>
            </a:pPr>
            <a:r>
              <a:rPr lang="en-US" sz="1800" dirty="0">
                <a:solidFill>
                  <a:schemeClr val="tx1"/>
                </a:solidFill>
                <a:highlight>
                  <a:srgbClr val="FFFFFF"/>
                </a:highlight>
                <a:latin typeface="Roboto"/>
                <a:ea typeface="Roboto"/>
                <a:cs typeface="Roboto"/>
                <a:sym typeface="Roboto"/>
              </a:rPr>
              <a:t>	1.3 </a:t>
            </a:r>
            <a:r>
              <a:rPr lang="en-US" sz="1800" dirty="0">
                <a:solidFill>
                  <a:schemeClr val="tx1"/>
                </a:solidFill>
                <a:latin typeface="Roboto"/>
                <a:ea typeface="Roboto"/>
                <a:cs typeface="Roboto"/>
                <a:sym typeface="Roboto"/>
              </a:rPr>
              <a:t>Quiz Completion Rates</a:t>
            </a:r>
            <a:endParaRPr lang="en-US" sz="1800" b="0" i="0" u="none" cap="none" dirty="0">
              <a:solidFill>
                <a:schemeClr val="tx1"/>
              </a:solidFill>
              <a:highlight>
                <a:srgbClr val="FFFFFF"/>
              </a:highlight>
              <a:latin typeface="Roboto"/>
              <a:ea typeface="Roboto"/>
              <a:cs typeface="Roboto"/>
              <a:sym typeface="Roboto"/>
            </a:endParaRPr>
          </a:p>
          <a:p>
            <a:pPr marL="533400" marR="0" lvl="0" indent="-457200" algn="l" rtl="0">
              <a:lnSpc>
                <a:spcPct val="115000"/>
              </a:lnSpc>
              <a:spcBef>
                <a:spcPts val="1100"/>
              </a:spcBef>
              <a:spcAft>
                <a:spcPts val="0"/>
              </a:spcAft>
              <a:buClr>
                <a:srgbClr val="222222"/>
              </a:buClr>
              <a:buSzPct val="125000"/>
              <a:buFont typeface="+mj-lt"/>
              <a:buAutoNum type="arabicPeriod" startAt="2"/>
            </a:pPr>
            <a:r>
              <a:rPr lang="en-US" sz="1800" dirty="0">
                <a:solidFill>
                  <a:schemeClr val="tx1"/>
                </a:solidFill>
                <a:highlight>
                  <a:srgbClr val="FFFFFF"/>
                </a:highlight>
                <a:latin typeface="Roboto"/>
                <a:ea typeface="Roboto"/>
                <a:cs typeface="Roboto"/>
                <a:sym typeface="Roboto"/>
              </a:rPr>
              <a:t>Home Try On Funnel</a:t>
            </a:r>
          </a:p>
          <a:p>
            <a:pPr marL="76200" lvl="1">
              <a:lnSpc>
                <a:spcPct val="115000"/>
              </a:lnSpc>
              <a:spcBef>
                <a:spcPts val="1100"/>
              </a:spcBef>
              <a:buClr>
                <a:srgbClr val="222222"/>
              </a:buClr>
              <a:buSzPts val="2400"/>
            </a:pPr>
            <a:r>
              <a:rPr lang="en-US" sz="1800" dirty="0">
                <a:solidFill>
                  <a:schemeClr val="tx1"/>
                </a:solidFill>
                <a:highlight>
                  <a:srgbClr val="FFFFFF"/>
                </a:highlight>
                <a:latin typeface="Roboto"/>
                <a:ea typeface="Roboto"/>
                <a:cs typeface="Roboto"/>
                <a:sym typeface="Roboto"/>
              </a:rPr>
              <a:t>	2.1 Home Try On Funnel</a:t>
            </a:r>
          </a:p>
          <a:p>
            <a:pPr marL="76200" lvl="1">
              <a:lnSpc>
                <a:spcPct val="115000"/>
              </a:lnSpc>
              <a:spcBef>
                <a:spcPts val="1100"/>
              </a:spcBef>
              <a:buClr>
                <a:srgbClr val="222222"/>
              </a:buClr>
              <a:buSzPts val="2400"/>
            </a:pPr>
            <a:r>
              <a:rPr lang="en-US" sz="1800" dirty="0">
                <a:solidFill>
                  <a:schemeClr val="tx1"/>
                </a:solidFill>
                <a:highlight>
                  <a:srgbClr val="FFFFFF"/>
                </a:highlight>
                <a:latin typeface="Roboto"/>
                <a:ea typeface="Roboto"/>
                <a:cs typeface="Roboto"/>
                <a:sym typeface="Roboto"/>
              </a:rPr>
              <a:t>	2.2 Home Try On Funnel Join</a:t>
            </a:r>
          </a:p>
          <a:p>
            <a:pPr marL="76200" lvl="1">
              <a:lnSpc>
                <a:spcPct val="115000"/>
              </a:lnSpc>
              <a:spcBef>
                <a:spcPts val="1100"/>
              </a:spcBef>
              <a:buClr>
                <a:srgbClr val="222222"/>
              </a:buClr>
              <a:buSzPts val="2400"/>
            </a:pPr>
            <a:r>
              <a:rPr lang="en-US" sz="1800" dirty="0">
                <a:solidFill>
                  <a:schemeClr val="tx1"/>
                </a:solidFill>
                <a:highlight>
                  <a:srgbClr val="FFFFFF"/>
                </a:highlight>
                <a:latin typeface="Roboto"/>
                <a:ea typeface="Roboto"/>
                <a:cs typeface="Roboto"/>
                <a:sym typeface="Roboto"/>
              </a:rPr>
              <a:t>	2.3 Insights</a:t>
            </a:r>
          </a:p>
          <a:p>
            <a:pPr marL="533400" marR="0" lvl="0" indent="-457200" algn="l" rtl="0">
              <a:lnSpc>
                <a:spcPct val="115000"/>
              </a:lnSpc>
              <a:spcBef>
                <a:spcPts val="1100"/>
              </a:spcBef>
              <a:spcAft>
                <a:spcPts val="0"/>
              </a:spcAft>
              <a:buClr>
                <a:srgbClr val="222222"/>
              </a:buClr>
              <a:buSzPts val="2400"/>
              <a:buFont typeface="+mj-lt"/>
              <a:buAutoNum type="arabicPeriod" startAt="2"/>
            </a:pPr>
            <a:endParaRPr sz="2400" b="0" i="0" u="none" cap="none" dirty="0">
              <a:solidFill>
                <a:schemeClr val="tx1"/>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369266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 </a:t>
            </a:r>
            <a:r>
              <a:rPr lang="en-US" sz="4800" b="0" i="0" u="none" strike="noStrike" cap="none" dirty="0" err="1">
                <a:solidFill>
                  <a:schemeClr val="lt1"/>
                </a:solidFill>
                <a:latin typeface="Roboto Black"/>
                <a:ea typeface="Roboto Black"/>
                <a:cs typeface="Roboto Black"/>
                <a:sym typeface="Roboto Black"/>
              </a:rPr>
              <a:t>Warby</a:t>
            </a:r>
            <a:r>
              <a:rPr lang="en-US" sz="4800" b="0" i="0" u="none" strike="noStrike" cap="none" dirty="0">
                <a:solidFill>
                  <a:schemeClr val="lt1"/>
                </a:solidFill>
                <a:latin typeface="Roboto Black"/>
                <a:ea typeface="Roboto Black"/>
                <a:cs typeface="Roboto Black"/>
                <a:sym typeface="Roboto Black"/>
              </a:rPr>
              <a:t> Parker’s Survey</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61331" y="12467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US" sz="2400" b="1" dirty="0">
                <a:solidFill>
                  <a:srgbClr val="295269"/>
                </a:solidFill>
                <a:latin typeface="Roboto"/>
                <a:ea typeface="Roboto"/>
                <a:cs typeface="Roboto"/>
                <a:sym typeface="Roboto"/>
              </a:rPr>
              <a:t>Survey Details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98473" y="962275"/>
            <a:ext cx="3809917" cy="1261732"/>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200" dirty="0">
                <a:latin typeface="Courier New"/>
                <a:ea typeface="Courier New"/>
                <a:cs typeface="Courier New"/>
                <a:sym typeface="Courier New"/>
              </a:rPr>
              <a:t>SELECT *</a:t>
            </a:r>
          </a:p>
          <a:p>
            <a:pPr lvl="0">
              <a:buClr>
                <a:schemeClr val="dk1"/>
              </a:buClr>
              <a:buSzPts val="1100"/>
            </a:pPr>
            <a:r>
              <a:rPr lang="en-US" sz="1200" dirty="0">
                <a:latin typeface="Courier New"/>
                <a:ea typeface="Courier New"/>
                <a:cs typeface="Courier New"/>
                <a:sym typeface="Courier New"/>
              </a:rPr>
              <a:t>FROM survey</a:t>
            </a:r>
          </a:p>
          <a:p>
            <a:pPr lvl="0">
              <a:buClr>
                <a:schemeClr val="dk1"/>
              </a:buClr>
              <a:buSzPts val="1100"/>
            </a:pPr>
            <a:r>
              <a:rPr lang="en-US" sz="1200" dirty="0">
                <a:latin typeface="Courier New"/>
                <a:ea typeface="Courier New"/>
                <a:cs typeface="Courier New"/>
                <a:sym typeface="Courier New"/>
              </a:rPr>
              <a:t>LIMIT 10;</a:t>
            </a:r>
            <a:endParaRPr sz="12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261331" y="989379"/>
            <a:ext cx="4810422" cy="123462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1" dirty="0">
                <a:latin typeface="Roboto"/>
                <a:ea typeface="Roboto"/>
                <a:cs typeface="Roboto"/>
                <a:sym typeface="Roboto"/>
              </a:rPr>
              <a:t>Survey Table: Select all columns from the first 10 rows. What columns does the table have?</a:t>
            </a:r>
          </a:p>
          <a:p>
            <a:pPr marL="457200" lvl="0" indent="-304800">
              <a:lnSpc>
                <a:spcPct val="115000"/>
              </a:lnSpc>
              <a:buSzPts val="1200"/>
              <a:buFont typeface="Roboto"/>
              <a:buChar char="●"/>
            </a:pPr>
            <a:r>
              <a:rPr lang="en-US" dirty="0"/>
              <a:t>The survey table has 3 columns: question, </a:t>
            </a:r>
            <a:r>
              <a:rPr lang="en-US" dirty="0" err="1"/>
              <a:t>user_id</a:t>
            </a:r>
            <a:r>
              <a:rPr lang="en-US" dirty="0"/>
              <a:t> and response</a:t>
            </a:r>
          </a:p>
          <a:p>
            <a:pPr marL="457200" lvl="0" indent="-304800">
              <a:lnSpc>
                <a:spcPct val="115000"/>
              </a:lnSpc>
              <a:buSzPts val="1200"/>
              <a:buFont typeface="Roboto"/>
              <a:buChar char="●"/>
            </a:pPr>
            <a:endParaRPr sz="1200" b="0" i="0" u="none" strike="noStrike" cap="none"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B2A56F1A-C9D4-49FF-80E0-193E7DCA4D71}"/>
              </a:ext>
            </a:extLst>
          </p:cNvPr>
          <p:cNvPicPr>
            <a:picLocks noChangeAspect="1"/>
          </p:cNvPicPr>
          <p:nvPr/>
        </p:nvPicPr>
        <p:blipFill>
          <a:blip r:embed="rId3"/>
          <a:stretch>
            <a:fillRect/>
          </a:stretch>
        </p:blipFill>
        <p:spPr>
          <a:xfrm>
            <a:off x="910525" y="2580001"/>
            <a:ext cx="6975248" cy="2408392"/>
          </a:xfrm>
          <a:prstGeom prst="rect">
            <a:avLst/>
          </a:prstGeom>
        </p:spPr>
      </p:pic>
    </p:spTree>
    <p:extLst>
      <p:ext uri="{BB962C8B-B14F-4D97-AF65-F5344CB8AC3E}">
        <p14:creationId xmlns:p14="http://schemas.microsoft.com/office/powerpoint/2010/main" val="4235737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61331" y="12467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1.2 </a:t>
            </a:r>
            <a:r>
              <a:rPr lang="en-US" sz="2400" b="1" i="0" u="none" strike="noStrike" cap="none" dirty="0">
                <a:solidFill>
                  <a:srgbClr val="295269"/>
                </a:solidFill>
                <a:latin typeface="Roboto"/>
                <a:ea typeface="Roboto"/>
                <a:cs typeface="Roboto"/>
                <a:sym typeface="Roboto"/>
              </a:rPr>
              <a:t>Survey Responses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98473" y="962275"/>
            <a:ext cx="3809917" cy="1261732"/>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100" dirty="0">
                <a:latin typeface="Courier New"/>
                <a:ea typeface="Courier New"/>
                <a:cs typeface="Courier New"/>
                <a:sym typeface="Courier New"/>
              </a:rPr>
              <a:t>SELECT question, </a:t>
            </a:r>
          </a:p>
          <a:p>
            <a:pPr lvl="0">
              <a:buClr>
                <a:schemeClr val="dk1"/>
              </a:buClr>
              <a:buSzPts val="1100"/>
            </a:pPr>
            <a:r>
              <a:rPr lang="en-US" sz="1100" dirty="0">
                <a:latin typeface="Courier New"/>
                <a:ea typeface="Courier New"/>
                <a:cs typeface="Courier New"/>
                <a:sym typeface="Courier New"/>
              </a:rPr>
              <a:t>   COUNT (DISTINCT </a:t>
            </a:r>
            <a:r>
              <a:rPr lang="en-US" sz="1100" dirty="0" err="1">
                <a:latin typeface="Courier New"/>
                <a:ea typeface="Courier New"/>
                <a:cs typeface="Courier New"/>
                <a:sym typeface="Courier New"/>
              </a:rPr>
              <a:t>user_id</a:t>
            </a:r>
            <a:r>
              <a:rPr lang="en-US" sz="1100" dirty="0">
                <a:latin typeface="Courier New"/>
                <a:ea typeface="Courier New"/>
                <a:cs typeface="Courier New"/>
                <a:sym typeface="Courier New"/>
              </a:rPr>
              <a:t>) AS </a:t>
            </a:r>
            <a:r>
              <a:rPr lang="en-US" sz="1100" dirty="0" err="1">
                <a:latin typeface="Courier New"/>
                <a:ea typeface="Courier New"/>
                <a:cs typeface="Courier New"/>
                <a:sym typeface="Courier New"/>
              </a:rPr>
              <a:t>User_Count</a:t>
            </a:r>
            <a:endParaRPr lang="en-US" sz="1100" dirty="0">
              <a:latin typeface="Courier New"/>
              <a:ea typeface="Courier New"/>
              <a:cs typeface="Courier New"/>
              <a:sym typeface="Courier New"/>
            </a:endParaRPr>
          </a:p>
          <a:p>
            <a:pPr lvl="0">
              <a:buClr>
                <a:schemeClr val="dk1"/>
              </a:buClr>
              <a:buSzPts val="1100"/>
            </a:pPr>
            <a:r>
              <a:rPr lang="en-US" sz="1100" dirty="0">
                <a:latin typeface="Courier New"/>
                <a:ea typeface="Courier New"/>
                <a:cs typeface="Courier New"/>
                <a:sym typeface="Courier New"/>
              </a:rPr>
              <a:t>FROM survey</a:t>
            </a:r>
          </a:p>
          <a:p>
            <a:pPr lvl="0">
              <a:buClr>
                <a:schemeClr val="dk1"/>
              </a:buClr>
              <a:buSzPts val="1100"/>
            </a:pPr>
            <a:r>
              <a:rPr lang="en-US" sz="1100" dirty="0">
                <a:latin typeface="Courier New"/>
                <a:ea typeface="Courier New"/>
                <a:cs typeface="Courier New"/>
                <a:sym typeface="Courier New"/>
              </a:rPr>
              <a:t>GROUP BY 1</a:t>
            </a:r>
          </a:p>
          <a:p>
            <a:pPr lvl="0">
              <a:buClr>
                <a:schemeClr val="dk1"/>
              </a:buClr>
              <a:buSzPts val="1100"/>
            </a:pPr>
            <a:r>
              <a:rPr lang="en-US" sz="1100" dirty="0">
                <a:latin typeface="Courier New"/>
                <a:ea typeface="Courier New"/>
                <a:cs typeface="Courier New"/>
                <a:sym typeface="Courier New"/>
              </a:rPr>
              <a:t>ORDER BY 1;</a:t>
            </a:r>
            <a:endParaRPr sz="11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261331" y="989378"/>
            <a:ext cx="4643883" cy="186230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1" dirty="0">
                <a:latin typeface="Roboto"/>
                <a:ea typeface="Roboto"/>
                <a:cs typeface="Roboto"/>
                <a:sym typeface="Roboto"/>
              </a:rPr>
              <a:t>Survey Table: What is the number of responses for each question?</a:t>
            </a:r>
          </a:p>
          <a:p>
            <a:pPr marL="457200" indent="-304800">
              <a:lnSpc>
                <a:spcPct val="115000"/>
              </a:lnSpc>
              <a:buSzPts val="1200"/>
              <a:buFont typeface="Roboto"/>
              <a:buChar char="●"/>
            </a:pPr>
            <a:r>
              <a:rPr lang="en-US" dirty="0">
                <a:sym typeface="Roboto"/>
              </a:rPr>
              <a:t>Question 1 has 500</a:t>
            </a:r>
          </a:p>
          <a:p>
            <a:pPr marL="457200" indent="-304800">
              <a:lnSpc>
                <a:spcPct val="115000"/>
              </a:lnSpc>
              <a:buSzPts val="1200"/>
              <a:buFont typeface="Roboto"/>
              <a:buChar char="●"/>
            </a:pPr>
            <a:r>
              <a:rPr lang="en-US" dirty="0">
                <a:sym typeface="Roboto"/>
              </a:rPr>
              <a:t>Question 2 has 475</a:t>
            </a:r>
          </a:p>
          <a:p>
            <a:pPr marL="457200" indent="-304800">
              <a:lnSpc>
                <a:spcPct val="115000"/>
              </a:lnSpc>
              <a:buSzPts val="1200"/>
              <a:buFont typeface="Roboto"/>
              <a:buChar char="●"/>
            </a:pPr>
            <a:r>
              <a:rPr lang="en-US" dirty="0">
                <a:sym typeface="Roboto"/>
              </a:rPr>
              <a:t>Question 3 has 380</a:t>
            </a:r>
          </a:p>
          <a:p>
            <a:pPr marL="457200" indent="-304800">
              <a:lnSpc>
                <a:spcPct val="115000"/>
              </a:lnSpc>
              <a:buSzPts val="1200"/>
              <a:buFont typeface="Roboto"/>
              <a:buChar char="●"/>
            </a:pPr>
            <a:r>
              <a:rPr lang="en-US" dirty="0">
                <a:sym typeface="Roboto"/>
              </a:rPr>
              <a:t>Question 4 has 361</a:t>
            </a:r>
          </a:p>
          <a:p>
            <a:pPr marL="457200" indent="-304800">
              <a:lnSpc>
                <a:spcPct val="115000"/>
              </a:lnSpc>
              <a:buSzPts val="1200"/>
              <a:buFont typeface="Roboto"/>
              <a:buChar char="●"/>
            </a:pPr>
            <a:r>
              <a:rPr lang="en-US" dirty="0">
                <a:sym typeface="Roboto"/>
              </a:rPr>
              <a:t>Question 5 has 270</a:t>
            </a:r>
          </a:p>
          <a:p>
            <a:pPr marL="457200" lvl="0" indent="-304800">
              <a:lnSpc>
                <a:spcPct val="115000"/>
              </a:lnSpc>
              <a:buSzPts val="1200"/>
              <a:buFont typeface="Roboto"/>
              <a:buChar char="●"/>
            </a:pP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68DA6A35-09E0-4B34-8888-5EB1559EC0EE}"/>
              </a:ext>
            </a:extLst>
          </p:cNvPr>
          <p:cNvPicPr>
            <a:picLocks noChangeAspect="1"/>
          </p:cNvPicPr>
          <p:nvPr/>
        </p:nvPicPr>
        <p:blipFill>
          <a:blip r:embed="rId3"/>
          <a:stretch>
            <a:fillRect/>
          </a:stretch>
        </p:blipFill>
        <p:spPr>
          <a:xfrm>
            <a:off x="311700" y="2947593"/>
            <a:ext cx="8520600" cy="1680514"/>
          </a:xfrm>
          <a:prstGeom prst="rect">
            <a:avLst/>
          </a:prstGeom>
        </p:spPr>
      </p:pic>
    </p:spTree>
    <p:extLst>
      <p:ext uri="{BB962C8B-B14F-4D97-AF65-F5344CB8AC3E}">
        <p14:creationId xmlns:p14="http://schemas.microsoft.com/office/powerpoint/2010/main" val="348338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1.3 </a:t>
            </a:r>
            <a:r>
              <a:rPr lang="en-US" sz="2400" b="1" dirty="0">
                <a:solidFill>
                  <a:srgbClr val="295269"/>
                </a:solidFill>
                <a:latin typeface="Roboto"/>
                <a:ea typeface="Roboto"/>
                <a:cs typeface="Roboto"/>
                <a:sym typeface="Roboto"/>
              </a:rPr>
              <a:t>Quiz Completion Rates</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Clr>
                <a:schemeClr val="dk1"/>
              </a:buClr>
              <a:buSzPts val="1100"/>
            </a:pPr>
            <a:r>
              <a:rPr lang="en-US" sz="1200" b="1" dirty="0">
                <a:latin typeface="Roboto"/>
                <a:ea typeface="Roboto"/>
                <a:sym typeface="Roboto"/>
              </a:rPr>
              <a:t>Which question(s) of the quiz have a lower completion rates? What do you think is the reason?</a:t>
            </a:r>
          </a:p>
          <a:p>
            <a:pPr marL="457200" indent="-304800">
              <a:lnSpc>
                <a:spcPct val="115000"/>
              </a:lnSpc>
              <a:buSzPts val="1200"/>
              <a:buFont typeface="Roboto"/>
              <a:buChar char="●"/>
            </a:pPr>
            <a:r>
              <a:rPr lang="en-US" dirty="0">
                <a:sym typeface="Roboto"/>
              </a:rPr>
              <a:t>Question 5 (When was your last eye exam?) has the lowest completion rate. Users may not remember the date of their last eye exam and may not be willing to take the additional time to find this information as it does not impact their choice in eyewear. Other users may be using the quiz to browse </a:t>
            </a:r>
            <a:r>
              <a:rPr lang="en-US" dirty="0" err="1">
                <a:sym typeface="Roboto"/>
              </a:rPr>
              <a:t>Warby</a:t>
            </a:r>
            <a:r>
              <a:rPr lang="en-US" dirty="0">
                <a:sym typeface="Roboto"/>
              </a:rPr>
              <a:t> Parker’s available assortment before determining if they will use the service and prefer to skip to get to the results faster.</a:t>
            </a:r>
          </a:p>
          <a:p>
            <a:pPr marL="171450" lvl="1" indent="-171450">
              <a:lnSpc>
                <a:spcPct val="115000"/>
              </a:lnSpc>
              <a:buSzPts val="1200"/>
              <a:buFont typeface="Arial"/>
              <a:buChar char="●"/>
            </a:pP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00B02B25-5713-4F43-A1AA-25B42F260F6A}"/>
              </a:ext>
            </a:extLst>
          </p:cNvPr>
          <p:cNvPicPr>
            <a:picLocks noChangeAspect="1"/>
          </p:cNvPicPr>
          <p:nvPr/>
        </p:nvPicPr>
        <p:blipFill>
          <a:blip r:embed="rId3"/>
          <a:stretch>
            <a:fillRect/>
          </a:stretch>
        </p:blipFill>
        <p:spPr>
          <a:xfrm>
            <a:off x="5234690" y="1234807"/>
            <a:ext cx="3517839" cy="1302286"/>
          </a:xfrm>
          <a:prstGeom prst="rect">
            <a:avLst/>
          </a:prstGeom>
        </p:spPr>
      </p:pic>
    </p:spTree>
    <p:extLst>
      <p:ext uri="{BB962C8B-B14F-4D97-AF65-F5344CB8AC3E}">
        <p14:creationId xmlns:p14="http://schemas.microsoft.com/office/powerpoint/2010/main" val="2175187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2</a:t>
            </a:r>
            <a:r>
              <a:rPr lang="en" sz="4800" b="0" i="0" u="none" strike="noStrike" cap="none" dirty="0">
                <a:solidFill>
                  <a:schemeClr val="lt1"/>
                </a:solidFill>
                <a:latin typeface="Roboto Black"/>
                <a:ea typeface="Roboto Black"/>
                <a:cs typeface="Roboto Black"/>
                <a:sym typeface="Roboto Black"/>
              </a:rPr>
              <a:t>. </a:t>
            </a:r>
            <a:r>
              <a:rPr lang="en-US" sz="4800" b="0" i="0" u="none" strike="noStrike" cap="none" dirty="0">
                <a:solidFill>
                  <a:schemeClr val="lt1"/>
                </a:solidFill>
                <a:latin typeface="Roboto Black"/>
                <a:ea typeface="Roboto Black"/>
                <a:cs typeface="Roboto Black"/>
                <a:sym typeface="Roboto Black"/>
              </a:rPr>
              <a:t>Home Try On Funnel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29628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2216" y="-246326"/>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2.1 </a:t>
            </a:r>
            <a:r>
              <a:rPr lang="en-US" sz="2400" b="1" dirty="0">
                <a:solidFill>
                  <a:srgbClr val="295269"/>
                </a:solidFill>
                <a:latin typeface="Roboto"/>
                <a:ea typeface="Roboto"/>
                <a:cs typeface="Roboto"/>
                <a:sym typeface="Roboto"/>
              </a:rPr>
              <a:t>Home Try-On </a:t>
            </a:r>
            <a:r>
              <a:rPr lang="en-US" sz="2400" b="1" i="0" u="none" strike="noStrike" cap="none" dirty="0">
                <a:solidFill>
                  <a:srgbClr val="295269"/>
                </a:solidFill>
                <a:latin typeface="Roboto"/>
                <a:ea typeface="Roboto"/>
                <a:cs typeface="Roboto"/>
                <a:sym typeface="Roboto"/>
              </a:rPr>
              <a:t>Funnel</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3296545" y="2927956"/>
            <a:ext cx="1903625" cy="196690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100" dirty="0">
                <a:latin typeface="Courier New"/>
                <a:ea typeface="Courier New"/>
                <a:cs typeface="Courier New"/>
                <a:sym typeface="Courier New"/>
              </a:rPr>
              <a:t>SELECT * </a:t>
            </a:r>
          </a:p>
          <a:p>
            <a:pPr lvl="0">
              <a:buClr>
                <a:schemeClr val="dk1"/>
              </a:buClr>
              <a:buSzPts val="1100"/>
            </a:pPr>
            <a:r>
              <a:rPr lang="en-US" sz="1100" dirty="0">
                <a:latin typeface="Courier New"/>
                <a:ea typeface="Courier New"/>
                <a:cs typeface="Courier New"/>
                <a:sym typeface="Courier New"/>
              </a:rPr>
              <a:t>FROM quiz</a:t>
            </a:r>
          </a:p>
          <a:p>
            <a:pPr lvl="0">
              <a:buClr>
                <a:schemeClr val="dk1"/>
              </a:buClr>
              <a:buSzPts val="1100"/>
            </a:pPr>
            <a:r>
              <a:rPr lang="en-US" sz="1100" dirty="0">
                <a:latin typeface="Courier New"/>
                <a:ea typeface="Courier New"/>
                <a:cs typeface="Courier New"/>
                <a:sym typeface="Courier New"/>
              </a:rPr>
              <a:t>LIMIT 5;</a:t>
            </a:r>
          </a:p>
          <a:p>
            <a:pPr lvl="0">
              <a:buClr>
                <a:schemeClr val="dk1"/>
              </a:buClr>
              <a:buSzPts val="1100"/>
            </a:pPr>
            <a:endParaRPr lang="en-US" sz="1100" dirty="0">
              <a:latin typeface="Courier New"/>
              <a:ea typeface="Courier New"/>
              <a:cs typeface="Courier New"/>
              <a:sym typeface="Courier New"/>
            </a:endParaRPr>
          </a:p>
          <a:p>
            <a:pPr lvl="0">
              <a:buClr>
                <a:schemeClr val="dk1"/>
              </a:buClr>
              <a:buSzPts val="1100"/>
            </a:pPr>
            <a:r>
              <a:rPr lang="en-US" sz="1100" dirty="0">
                <a:latin typeface="Courier New"/>
                <a:ea typeface="Courier New"/>
                <a:cs typeface="Courier New"/>
                <a:sym typeface="Courier New"/>
              </a:rPr>
              <a:t>SELECT * </a:t>
            </a:r>
          </a:p>
          <a:p>
            <a:pPr lvl="0">
              <a:buClr>
                <a:schemeClr val="dk1"/>
              </a:buClr>
              <a:buSzPts val="1100"/>
            </a:pPr>
            <a:r>
              <a:rPr lang="en-US" sz="1100" dirty="0">
                <a:latin typeface="Courier New"/>
                <a:ea typeface="Courier New"/>
                <a:cs typeface="Courier New"/>
                <a:sym typeface="Courier New"/>
              </a:rPr>
              <a:t>FROM </a:t>
            </a:r>
            <a:r>
              <a:rPr lang="en-US" sz="1100" dirty="0" err="1">
                <a:latin typeface="Courier New"/>
                <a:ea typeface="Courier New"/>
                <a:cs typeface="Courier New"/>
                <a:sym typeface="Courier New"/>
              </a:rPr>
              <a:t>home_try_on</a:t>
            </a:r>
            <a:endParaRPr lang="en-US" sz="1100" dirty="0">
              <a:latin typeface="Courier New"/>
              <a:ea typeface="Courier New"/>
              <a:cs typeface="Courier New"/>
              <a:sym typeface="Courier New"/>
            </a:endParaRPr>
          </a:p>
          <a:p>
            <a:pPr lvl="0">
              <a:buClr>
                <a:schemeClr val="dk1"/>
              </a:buClr>
              <a:buSzPts val="1100"/>
            </a:pPr>
            <a:r>
              <a:rPr lang="en-US" sz="1100" dirty="0">
                <a:latin typeface="Courier New"/>
                <a:ea typeface="Courier New"/>
                <a:cs typeface="Courier New"/>
                <a:sym typeface="Courier New"/>
              </a:rPr>
              <a:t>LIMIT 5;</a:t>
            </a:r>
          </a:p>
          <a:p>
            <a:pPr lvl="0">
              <a:buClr>
                <a:schemeClr val="dk1"/>
              </a:buClr>
              <a:buSzPts val="1100"/>
            </a:pPr>
            <a:endParaRPr lang="en-US" sz="1100" dirty="0">
              <a:latin typeface="Courier New"/>
              <a:ea typeface="Courier New"/>
              <a:cs typeface="Courier New"/>
              <a:sym typeface="Courier New"/>
            </a:endParaRPr>
          </a:p>
          <a:p>
            <a:pPr lvl="0">
              <a:buClr>
                <a:schemeClr val="dk1"/>
              </a:buClr>
              <a:buSzPts val="1100"/>
            </a:pPr>
            <a:r>
              <a:rPr lang="en-US" sz="1100" dirty="0">
                <a:latin typeface="Courier New"/>
                <a:ea typeface="Courier New"/>
                <a:cs typeface="Courier New"/>
                <a:sym typeface="Courier New"/>
              </a:rPr>
              <a:t>SELECT * </a:t>
            </a:r>
          </a:p>
          <a:p>
            <a:pPr lvl="0">
              <a:buClr>
                <a:schemeClr val="dk1"/>
              </a:buClr>
              <a:buSzPts val="1100"/>
            </a:pPr>
            <a:r>
              <a:rPr lang="en-US" sz="1100" dirty="0">
                <a:latin typeface="Courier New"/>
                <a:ea typeface="Courier New"/>
                <a:cs typeface="Courier New"/>
                <a:sym typeface="Courier New"/>
              </a:rPr>
              <a:t>FROM purchase</a:t>
            </a:r>
          </a:p>
          <a:p>
            <a:pPr lvl="0">
              <a:buClr>
                <a:schemeClr val="dk1"/>
              </a:buClr>
              <a:buSzPts val="1100"/>
            </a:pPr>
            <a:r>
              <a:rPr lang="en-US" sz="1100" dirty="0">
                <a:latin typeface="Courier New"/>
                <a:ea typeface="Courier New"/>
                <a:cs typeface="Courier New"/>
                <a:sym typeface="Courier New"/>
              </a:rPr>
              <a:t>LIMIT 5;</a:t>
            </a:r>
          </a:p>
        </p:txBody>
      </p:sp>
      <p:sp>
        <p:nvSpPr>
          <p:cNvPr id="324" name="Shape 324"/>
          <p:cNvSpPr txBox="1"/>
          <p:nvPr/>
        </p:nvSpPr>
        <p:spPr>
          <a:xfrm>
            <a:off x="815395" y="959359"/>
            <a:ext cx="7154323" cy="188197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1" dirty="0">
                <a:latin typeface="Roboto"/>
                <a:ea typeface="Roboto"/>
                <a:cs typeface="Roboto"/>
                <a:sym typeface="Roboto"/>
              </a:rPr>
              <a:t>Examine the first five rows of each table (quiz, </a:t>
            </a:r>
            <a:r>
              <a:rPr lang="en-US" sz="1200" b="1" dirty="0" err="1">
                <a:latin typeface="Roboto"/>
                <a:ea typeface="Roboto"/>
                <a:cs typeface="Roboto"/>
                <a:sym typeface="Roboto"/>
              </a:rPr>
              <a:t>home_try_on</a:t>
            </a:r>
            <a:r>
              <a:rPr lang="en-US" sz="1200" b="1" dirty="0">
                <a:latin typeface="Roboto"/>
                <a:ea typeface="Roboto"/>
                <a:cs typeface="Roboto"/>
                <a:sym typeface="Roboto"/>
              </a:rPr>
              <a:t> and purchase). What are the column names?</a:t>
            </a:r>
          </a:p>
          <a:p>
            <a:pPr marL="171450" lvl="0" indent="-171450">
              <a:lnSpc>
                <a:spcPct val="115000"/>
              </a:lnSpc>
              <a:buClr>
                <a:schemeClr val="dk1"/>
              </a:buClr>
              <a:buSzPts val="1100"/>
              <a:buFont typeface="Arial" panose="020B0604020202020204" pitchFamily="34" charset="0"/>
              <a:buChar char="•"/>
            </a:pPr>
            <a:r>
              <a:rPr lang="en-US" dirty="0">
                <a:sym typeface="Roboto"/>
              </a:rPr>
              <a:t>The column names for each table are listed below and shown on the following slide:</a:t>
            </a:r>
          </a:p>
          <a:p>
            <a:pPr lvl="6">
              <a:lnSpc>
                <a:spcPct val="115000"/>
              </a:lnSpc>
              <a:buClr>
                <a:schemeClr val="dk1"/>
              </a:buClr>
              <a:buSzPts val="1100"/>
            </a:pPr>
            <a:r>
              <a:rPr lang="en-US" dirty="0">
                <a:sym typeface="Roboto"/>
              </a:rPr>
              <a:t>	Quiz: </a:t>
            </a:r>
            <a:r>
              <a:rPr lang="en-US" dirty="0" err="1">
                <a:sym typeface="Roboto"/>
              </a:rPr>
              <a:t>user_id</a:t>
            </a:r>
            <a:r>
              <a:rPr lang="en-US" dirty="0">
                <a:sym typeface="Roboto"/>
              </a:rPr>
              <a:t>, style, fit, shape and color</a:t>
            </a:r>
          </a:p>
          <a:p>
            <a:pPr lvl="5">
              <a:lnSpc>
                <a:spcPct val="115000"/>
              </a:lnSpc>
              <a:buClr>
                <a:schemeClr val="dk1"/>
              </a:buClr>
              <a:buSzPts val="1100"/>
            </a:pPr>
            <a:r>
              <a:rPr lang="en-US" dirty="0">
                <a:sym typeface="Roboto"/>
              </a:rPr>
              <a:t>	</a:t>
            </a:r>
            <a:r>
              <a:rPr lang="en-US" dirty="0" err="1">
                <a:sym typeface="Roboto"/>
              </a:rPr>
              <a:t>Home_try_on</a:t>
            </a:r>
            <a:r>
              <a:rPr lang="en-US" dirty="0">
                <a:sym typeface="Roboto"/>
              </a:rPr>
              <a:t>: </a:t>
            </a:r>
            <a:r>
              <a:rPr lang="en-US" dirty="0" err="1">
                <a:sym typeface="Roboto"/>
              </a:rPr>
              <a:t>user_id</a:t>
            </a:r>
            <a:r>
              <a:rPr lang="en-US" dirty="0">
                <a:sym typeface="Roboto"/>
              </a:rPr>
              <a:t>, </a:t>
            </a:r>
            <a:r>
              <a:rPr lang="en-US" dirty="0" err="1">
                <a:sym typeface="Roboto"/>
              </a:rPr>
              <a:t>number_of_pairs</a:t>
            </a:r>
            <a:r>
              <a:rPr lang="en-US" dirty="0">
                <a:sym typeface="Roboto"/>
              </a:rPr>
              <a:t>, address</a:t>
            </a:r>
          </a:p>
          <a:p>
            <a:pPr lvl="5">
              <a:lnSpc>
                <a:spcPct val="115000"/>
              </a:lnSpc>
              <a:buClr>
                <a:schemeClr val="dk1"/>
              </a:buClr>
              <a:buSzPts val="1100"/>
            </a:pPr>
            <a:r>
              <a:rPr lang="en-US" dirty="0">
                <a:sym typeface="Roboto"/>
              </a:rPr>
              <a:t>	Purchase: </a:t>
            </a:r>
            <a:r>
              <a:rPr lang="en-US" dirty="0" err="1">
                <a:sym typeface="Roboto"/>
              </a:rPr>
              <a:t>user_id</a:t>
            </a:r>
            <a:r>
              <a:rPr lang="en-US" dirty="0">
                <a:sym typeface="Roboto"/>
              </a:rPr>
              <a:t>, </a:t>
            </a:r>
            <a:r>
              <a:rPr lang="en-US" dirty="0" err="1">
                <a:sym typeface="Roboto"/>
              </a:rPr>
              <a:t>product_id</a:t>
            </a:r>
            <a:r>
              <a:rPr lang="en-US" dirty="0">
                <a:sym typeface="Roboto"/>
              </a:rPr>
              <a:t>, style, </a:t>
            </a:r>
            <a:r>
              <a:rPr lang="en-US" dirty="0" err="1">
                <a:sym typeface="Roboto"/>
              </a:rPr>
              <a:t>model_name</a:t>
            </a:r>
            <a:r>
              <a:rPr lang="en-US" dirty="0">
                <a:sym typeface="Roboto"/>
              </a:rPr>
              <a:t>, color and price</a:t>
            </a:r>
          </a:p>
        </p:txBody>
      </p:sp>
    </p:spTree>
    <p:extLst>
      <p:ext uri="{BB962C8B-B14F-4D97-AF65-F5344CB8AC3E}">
        <p14:creationId xmlns:p14="http://schemas.microsoft.com/office/powerpoint/2010/main" val="2821409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E654D4-B1B7-4D88-91FE-6302ADF574E9}"/>
              </a:ext>
            </a:extLst>
          </p:cNvPr>
          <p:cNvPicPr>
            <a:picLocks noChangeAspect="1"/>
          </p:cNvPicPr>
          <p:nvPr/>
        </p:nvPicPr>
        <p:blipFill>
          <a:blip r:embed="rId2"/>
          <a:stretch>
            <a:fillRect/>
          </a:stretch>
        </p:blipFill>
        <p:spPr>
          <a:xfrm>
            <a:off x="1156541" y="518516"/>
            <a:ext cx="6946421" cy="1232698"/>
          </a:xfrm>
          <a:prstGeom prst="rect">
            <a:avLst/>
          </a:prstGeom>
        </p:spPr>
      </p:pic>
      <p:pic>
        <p:nvPicPr>
          <p:cNvPr id="5" name="Picture 4">
            <a:extLst>
              <a:ext uri="{FF2B5EF4-FFF2-40B4-BE49-F238E27FC236}">
                <a16:creationId xmlns:a16="http://schemas.microsoft.com/office/drawing/2014/main" id="{529B9272-C93C-41A6-8B1F-39153E2F8D0F}"/>
              </a:ext>
            </a:extLst>
          </p:cNvPr>
          <p:cNvPicPr>
            <a:picLocks noChangeAspect="1"/>
          </p:cNvPicPr>
          <p:nvPr/>
        </p:nvPicPr>
        <p:blipFill>
          <a:blip r:embed="rId3"/>
          <a:stretch>
            <a:fillRect/>
          </a:stretch>
        </p:blipFill>
        <p:spPr>
          <a:xfrm>
            <a:off x="1160090" y="2012080"/>
            <a:ext cx="6885121" cy="1277871"/>
          </a:xfrm>
          <a:prstGeom prst="rect">
            <a:avLst/>
          </a:prstGeom>
        </p:spPr>
      </p:pic>
      <p:pic>
        <p:nvPicPr>
          <p:cNvPr id="6" name="Picture 5">
            <a:extLst>
              <a:ext uri="{FF2B5EF4-FFF2-40B4-BE49-F238E27FC236}">
                <a16:creationId xmlns:a16="http://schemas.microsoft.com/office/drawing/2014/main" id="{7746CBFB-290C-4126-9CAC-F19345EE2C26}"/>
              </a:ext>
            </a:extLst>
          </p:cNvPr>
          <p:cNvPicPr>
            <a:picLocks noChangeAspect="1"/>
          </p:cNvPicPr>
          <p:nvPr/>
        </p:nvPicPr>
        <p:blipFill>
          <a:blip r:embed="rId4"/>
          <a:stretch>
            <a:fillRect/>
          </a:stretch>
        </p:blipFill>
        <p:spPr>
          <a:xfrm>
            <a:off x="1156541" y="3504139"/>
            <a:ext cx="6946422" cy="1230747"/>
          </a:xfrm>
          <a:prstGeom prst="rect">
            <a:avLst/>
          </a:prstGeom>
        </p:spPr>
      </p:pic>
      <p:sp>
        <p:nvSpPr>
          <p:cNvPr id="7" name="TextBox 6">
            <a:extLst>
              <a:ext uri="{FF2B5EF4-FFF2-40B4-BE49-F238E27FC236}">
                <a16:creationId xmlns:a16="http://schemas.microsoft.com/office/drawing/2014/main" id="{FE6202A4-A019-4D1D-AC2B-FF5806A5635A}"/>
              </a:ext>
            </a:extLst>
          </p:cNvPr>
          <p:cNvSpPr txBox="1"/>
          <p:nvPr/>
        </p:nvSpPr>
        <p:spPr>
          <a:xfrm rot="16200000">
            <a:off x="-351417" y="913271"/>
            <a:ext cx="1711788" cy="307777"/>
          </a:xfrm>
          <a:prstGeom prst="rect">
            <a:avLst/>
          </a:prstGeom>
          <a:noFill/>
        </p:spPr>
        <p:txBody>
          <a:bodyPr wrap="square" rtlCol="0">
            <a:spAutoFit/>
          </a:bodyPr>
          <a:lstStyle/>
          <a:p>
            <a:pPr algn="ctr"/>
            <a:r>
              <a:rPr lang="en-US" dirty="0"/>
              <a:t>quiz</a:t>
            </a:r>
          </a:p>
        </p:txBody>
      </p:sp>
      <p:sp>
        <p:nvSpPr>
          <p:cNvPr id="8" name="TextBox 7">
            <a:extLst>
              <a:ext uri="{FF2B5EF4-FFF2-40B4-BE49-F238E27FC236}">
                <a16:creationId xmlns:a16="http://schemas.microsoft.com/office/drawing/2014/main" id="{F4DC6B4B-01E9-45BF-88A3-BD1E0C94C352}"/>
              </a:ext>
            </a:extLst>
          </p:cNvPr>
          <p:cNvSpPr txBox="1"/>
          <p:nvPr/>
        </p:nvSpPr>
        <p:spPr>
          <a:xfrm rot="16200000">
            <a:off x="-351416" y="2485662"/>
            <a:ext cx="1711788" cy="307777"/>
          </a:xfrm>
          <a:prstGeom prst="rect">
            <a:avLst/>
          </a:prstGeom>
          <a:noFill/>
        </p:spPr>
        <p:txBody>
          <a:bodyPr wrap="square" rtlCol="0">
            <a:spAutoFit/>
          </a:bodyPr>
          <a:lstStyle/>
          <a:p>
            <a:pPr algn="ctr"/>
            <a:r>
              <a:rPr lang="en-US" dirty="0" err="1"/>
              <a:t>home_try_on</a:t>
            </a:r>
            <a:endParaRPr lang="en-US" dirty="0"/>
          </a:p>
        </p:txBody>
      </p:sp>
      <p:sp>
        <p:nvSpPr>
          <p:cNvPr id="9" name="TextBox 8">
            <a:extLst>
              <a:ext uri="{FF2B5EF4-FFF2-40B4-BE49-F238E27FC236}">
                <a16:creationId xmlns:a16="http://schemas.microsoft.com/office/drawing/2014/main" id="{FBBC6213-A173-4EAE-BB74-CAFB70C97143}"/>
              </a:ext>
            </a:extLst>
          </p:cNvPr>
          <p:cNvSpPr txBox="1"/>
          <p:nvPr/>
        </p:nvSpPr>
        <p:spPr>
          <a:xfrm rot="16200000">
            <a:off x="-351416" y="3965624"/>
            <a:ext cx="1711788" cy="307777"/>
          </a:xfrm>
          <a:prstGeom prst="rect">
            <a:avLst/>
          </a:prstGeom>
          <a:noFill/>
        </p:spPr>
        <p:txBody>
          <a:bodyPr wrap="square" rtlCol="0">
            <a:spAutoFit/>
          </a:bodyPr>
          <a:lstStyle/>
          <a:p>
            <a:pPr algn="ctr"/>
            <a:r>
              <a:rPr lang="en-US" dirty="0"/>
              <a:t>purchase</a:t>
            </a:r>
          </a:p>
        </p:txBody>
      </p:sp>
      <p:cxnSp>
        <p:nvCxnSpPr>
          <p:cNvPr id="11" name="Straight Arrow Connector 10">
            <a:extLst>
              <a:ext uri="{FF2B5EF4-FFF2-40B4-BE49-F238E27FC236}">
                <a16:creationId xmlns:a16="http://schemas.microsoft.com/office/drawing/2014/main" id="{088EE7B0-17CF-48C9-98DC-18D8BEE7419D}"/>
              </a:ext>
            </a:extLst>
          </p:cNvPr>
          <p:cNvCxnSpPr>
            <a:stCxn id="7" idx="2"/>
          </p:cNvCxnSpPr>
          <p:nvPr/>
        </p:nvCxnSpPr>
        <p:spPr>
          <a:xfrm flipV="1">
            <a:off x="658366" y="1067159"/>
            <a:ext cx="3763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B19026-F3CF-4D54-936F-0C12CAF2B866}"/>
              </a:ext>
            </a:extLst>
          </p:cNvPr>
          <p:cNvCxnSpPr/>
          <p:nvPr/>
        </p:nvCxnSpPr>
        <p:spPr>
          <a:xfrm flipV="1">
            <a:off x="658366" y="4076340"/>
            <a:ext cx="3763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1088F9-5ED6-4199-820E-0D047A214AF0}"/>
              </a:ext>
            </a:extLst>
          </p:cNvPr>
          <p:cNvCxnSpPr/>
          <p:nvPr/>
        </p:nvCxnSpPr>
        <p:spPr>
          <a:xfrm flipV="1">
            <a:off x="662696" y="2724308"/>
            <a:ext cx="3763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333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5138</TotalTime>
  <Words>797</Words>
  <Application>Microsoft Office PowerPoint</Application>
  <PresentationFormat>On-screen Show (16:9)</PresentationFormat>
  <Paragraphs>104</Paragraphs>
  <Slides>12</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Roboto</vt:lpstr>
      <vt:lpstr>Roboto Black</vt:lpstr>
      <vt:lpstr>Dosis</vt:lpstr>
      <vt:lpstr>Roboto Thin</vt:lpstr>
      <vt:lpstr>Courier New</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Shana S</dc:creator>
  <cp:lastModifiedBy>Shana S</cp:lastModifiedBy>
  <cp:revision>9</cp:revision>
  <dcterms:modified xsi:type="dcterms:W3CDTF">2018-12-08T15:19:18Z</dcterms:modified>
</cp:coreProperties>
</file>